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75" r:id="rId2"/>
    <p:sldId id="510" r:id="rId3"/>
    <p:sldId id="520" r:id="rId4"/>
    <p:sldId id="380" r:id="rId5"/>
    <p:sldId id="521" r:id="rId6"/>
    <p:sldId id="527" r:id="rId7"/>
    <p:sldId id="388" r:id="rId8"/>
    <p:sldId id="508" r:id="rId9"/>
    <p:sldId id="522" r:id="rId10"/>
    <p:sldId id="517" r:id="rId11"/>
    <p:sldId id="523" r:id="rId12"/>
    <p:sldId id="518" r:id="rId13"/>
    <p:sldId id="511" r:id="rId14"/>
    <p:sldId id="513" r:id="rId15"/>
    <p:sldId id="514" r:id="rId16"/>
    <p:sldId id="515" r:id="rId17"/>
    <p:sldId id="516" r:id="rId18"/>
    <p:sldId id="519" r:id="rId19"/>
    <p:sldId id="524" r:id="rId20"/>
    <p:sldId id="525" r:id="rId21"/>
    <p:sldId id="526" r:id="rId22"/>
    <p:sldId id="291" r:id="rId2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2" autoAdjust="0"/>
    <p:restoredTop sz="94660"/>
  </p:normalViewPr>
  <p:slideViewPr>
    <p:cSldViewPr snapToGrid="0">
      <p:cViewPr>
        <p:scale>
          <a:sx n="75" d="100"/>
          <a:sy n="75" d="100"/>
        </p:scale>
        <p:origin x="374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Zenteno Loredo" userId="ef8872bb-2104-415d-9ef9-e5a46ae08c0f" providerId="ADAL" clId="{F02161F6-A588-4202-9FF7-A16606F4A182}"/>
    <pc:docChg chg="undo redo custSel addSld delSld modSld sldOrd">
      <pc:chgData name="Jose Zenteno Loredo" userId="ef8872bb-2104-415d-9ef9-e5a46ae08c0f" providerId="ADAL" clId="{F02161F6-A588-4202-9FF7-A16606F4A182}" dt="2026-05-18T19:23:47.142" v="3068" actId="20577"/>
      <pc:docMkLst>
        <pc:docMk/>
      </pc:docMkLst>
      <pc:sldChg chg="modSp mod">
        <pc:chgData name="Jose Zenteno Loredo" userId="ef8872bb-2104-415d-9ef9-e5a46ae08c0f" providerId="ADAL" clId="{F02161F6-A588-4202-9FF7-A16606F4A182}" dt="2026-05-18T19:23:47.142" v="3068" actId="20577"/>
        <pc:sldMkLst>
          <pc:docMk/>
          <pc:sldMk cId="2198458324" sldId="291"/>
        </pc:sldMkLst>
        <pc:spChg chg="mod">
          <ac:chgData name="Jose Zenteno Loredo" userId="ef8872bb-2104-415d-9ef9-e5a46ae08c0f" providerId="ADAL" clId="{F02161F6-A588-4202-9FF7-A16606F4A182}" dt="2026-05-18T19:23:47.142" v="3068" actId="20577"/>
          <ac:spMkLst>
            <pc:docMk/>
            <pc:sldMk cId="2198458324" sldId="291"/>
            <ac:spMk id="3" creationId="{88BC29D8-9E3F-F79F-444B-595C053A1412}"/>
          </ac:spMkLst>
        </pc:spChg>
      </pc:sldChg>
      <pc:sldChg chg="modSp mod">
        <pc:chgData name="Jose Zenteno Loredo" userId="ef8872bb-2104-415d-9ef9-e5a46ae08c0f" providerId="ADAL" clId="{F02161F6-A588-4202-9FF7-A16606F4A182}" dt="2026-05-18T17:05:36.495" v="1601" actId="20577"/>
        <pc:sldMkLst>
          <pc:docMk/>
          <pc:sldMk cId="3958546878" sldId="375"/>
        </pc:sldMkLst>
        <pc:spChg chg="mod">
          <ac:chgData name="Jose Zenteno Loredo" userId="ef8872bb-2104-415d-9ef9-e5a46ae08c0f" providerId="ADAL" clId="{F02161F6-A588-4202-9FF7-A16606F4A182}" dt="2026-05-18T17:05:17.285" v="1600" actId="1035"/>
          <ac:spMkLst>
            <pc:docMk/>
            <pc:sldMk cId="3958546878" sldId="375"/>
            <ac:spMk id="3" creationId="{C538C3DA-0D12-257F-A894-45CBD1605FF5}"/>
          </ac:spMkLst>
        </pc:spChg>
        <pc:spChg chg="mod">
          <ac:chgData name="Jose Zenteno Loredo" userId="ef8872bb-2104-415d-9ef9-e5a46ae08c0f" providerId="ADAL" clId="{F02161F6-A588-4202-9FF7-A16606F4A182}" dt="2026-05-05T15:21:37.598" v="1385" actId="14100"/>
          <ac:spMkLst>
            <pc:docMk/>
            <pc:sldMk cId="3958546878" sldId="375"/>
            <ac:spMk id="14" creationId="{D2FC1B94-7316-1206-CF7A-8A80E3C0526A}"/>
          </ac:spMkLst>
        </pc:spChg>
        <pc:spChg chg="mod">
          <ac:chgData name="Jose Zenteno Loredo" userId="ef8872bb-2104-415d-9ef9-e5a46ae08c0f" providerId="ADAL" clId="{F02161F6-A588-4202-9FF7-A16606F4A182}" dt="2026-05-05T15:21:09.228" v="1356" actId="14100"/>
          <ac:spMkLst>
            <pc:docMk/>
            <pc:sldMk cId="3958546878" sldId="375"/>
            <ac:spMk id="15" creationId="{0AFD709F-F047-D84A-972A-5632D6FA17C1}"/>
          </ac:spMkLst>
        </pc:spChg>
        <pc:spChg chg="mod">
          <ac:chgData name="Jose Zenteno Loredo" userId="ef8872bb-2104-415d-9ef9-e5a46ae08c0f" providerId="ADAL" clId="{F02161F6-A588-4202-9FF7-A16606F4A182}" dt="2026-05-18T17:05:04.634" v="1575"/>
          <ac:spMkLst>
            <pc:docMk/>
            <pc:sldMk cId="3958546878" sldId="375"/>
            <ac:spMk id="17" creationId="{B5A8CCF8-65F8-49EF-806F-3FE364D28DB3}"/>
          </ac:spMkLst>
        </pc:spChg>
        <pc:spChg chg="mod">
          <ac:chgData name="Jose Zenteno Loredo" userId="ef8872bb-2104-415d-9ef9-e5a46ae08c0f" providerId="ADAL" clId="{F02161F6-A588-4202-9FF7-A16606F4A182}" dt="2026-05-18T17:05:36.495" v="1601" actId="20577"/>
          <ac:spMkLst>
            <pc:docMk/>
            <pc:sldMk cId="3958546878" sldId="375"/>
            <ac:spMk id="18" creationId="{AF00C8F6-700B-C602-DB2B-FC99C138B642}"/>
          </ac:spMkLst>
        </pc:spChg>
        <pc:spChg chg="mod">
          <ac:chgData name="Jose Zenteno Loredo" userId="ef8872bb-2104-415d-9ef9-e5a46ae08c0f" providerId="ADAL" clId="{F02161F6-A588-4202-9FF7-A16606F4A182}" dt="2026-05-05T15:21:49.030" v="1413" actId="1036"/>
          <ac:spMkLst>
            <pc:docMk/>
            <pc:sldMk cId="3958546878" sldId="375"/>
            <ac:spMk id="20" creationId="{630804E1-E36C-45B0-A5B0-1A332EF31B4C}"/>
          </ac:spMkLst>
        </pc:spChg>
        <pc:spChg chg="mod">
          <ac:chgData name="Jose Zenteno Loredo" userId="ef8872bb-2104-415d-9ef9-e5a46ae08c0f" providerId="ADAL" clId="{F02161F6-A588-4202-9FF7-A16606F4A182}" dt="2026-05-18T17:05:10.645" v="1588" actId="1036"/>
          <ac:spMkLst>
            <pc:docMk/>
            <pc:sldMk cId="3958546878" sldId="375"/>
            <ac:spMk id="27" creationId="{69322098-004C-4F30-ADC1-079535CF5BE0}"/>
          </ac:spMkLst>
        </pc:spChg>
        <pc:picChg chg="mod">
          <ac:chgData name="Jose Zenteno Loredo" userId="ef8872bb-2104-415d-9ef9-e5a46ae08c0f" providerId="ADAL" clId="{F02161F6-A588-4202-9FF7-A16606F4A182}" dt="2026-05-05T15:21:27.417" v="1384" actId="1035"/>
          <ac:picMkLst>
            <pc:docMk/>
            <pc:sldMk cId="3958546878" sldId="375"/>
            <ac:picMk id="4" creationId="{596A64E4-7DEE-D6E2-F8A2-8986A5F4A8F3}"/>
          </ac:picMkLst>
        </pc:picChg>
        <pc:cxnChg chg="mod">
          <ac:chgData name="Jose Zenteno Loredo" userId="ef8872bb-2104-415d-9ef9-e5a46ae08c0f" providerId="ADAL" clId="{F02161F6-A588-4202-9FF7-A16606F4A182}" dt="2026-05-05T15:21:43.359" v="1402" actId="1036"/>
          <ac:cxnSpMkLst>
            <pc:docMk/>
            <pc:sldMk cId="3958546878" sldId="375"/>
            <ac:cxnSpMk id="19" creationId="{DD88140B-4403-4655-8379-DA4ECC98BE18}"/>
          </ac:cxnSpMkLst>
        </pc:cxnChg>
      </pc:sldChg>
      <pc:sldChg chg="modSp mod">
        <pc:chgData name="Jose Zenteno Loredo" userId="ef8872bb-2104-415d-9ef9-e5a46ae08c0f" providerId="ADAL" clId="{F02161F6-A588-4202-9FF7-A16606F4A182}" dt="2026-05-18T17:10:40.574" v="1748" actId="20577"/>
        <pc:sldMkLst>
          <pc:docMk/>
          <pc:sldMk cId="3276099213" sldId="380"/>
        </pc:sldMkLst>
        <pc:spChg chg="mod">
          <ac:chgData name="Jose Zenteno Loredo" userId="ef8872bb-2104-415d-9ef9-e5a46ae08c0f" providerId="ADAL" clId="{F02161F6-A588-4202-9FF7-A16606F4A182}" dt="2026-05-18T17:10:40.574" v="1748" actId="20577"/>
          <ac:spMkLst>
            <pc:docMk/>
            <pc:sldMk cId="3276099213" sldId="380"/>
            <ac:spMk id="7" creationId="{98743C6F-A789-4CF3-5398-1B7947CF8A9E}"/>
          </ac:spMkLst>
        </pc:spChg>
        <pc:spChg chg="mod">
          <ac:chgData name="Jose Zenteno Loredo" userId="ef8872bb-2104-415d-9ef9-e5a46ae08c0f" providerId="ADAL" clId="{F02161F6-A588-4202-9FF7-A16606F4A182}" dt="2026-05-18T17:10:27.224" v="1740" actId="20577"/>
          <ac:spMkLst>
            <pc:docMk/>
            <pc:sldMk cId="3276099213" sldId="380"/>
            <ac:spMk id="9" creationId="{699BF377-5512-D68D-5011-4C0B61EB6985}"/>
          </ac:spMkLst>
        </pc:spChg>
        <pc:spChg chg="mod">
          <ac:chgData name="Jose Zenteno Loredo" userId="ef8872bb-2104-415d-9ef9-e5a46ae08c0f" providerId="ADAL" clId="{F02161F6-A588-4202-9FF7-A16606F4A182}" dt="2026-05-18T17:09:42.879" v="1729" actId="20577"/>
          <ac:spMkLst>
            <pc:docMk/>
            <pc:sldMk cId="3276099213" sldId="380"/>
            <ac:spMk id="17" creationId="{6D6D1B21-DBD5-C11A-C40C-8F5B14DE0D0F}"/>
          </ac:spMkLst>
        </pc:spChg>
      </pc:sldChg>
      <pc:sldChg chg="addSp modSp add mod">
        <pc:chgData name="Jose Zenteno Loredo" userId="ef8872bb-2104-415d-9ef9-e5a46ae08c0f" providerId="ADAL" clId="{F02161F6-A588-4202-9FF7-A16606F4A182}" dt="2026-05-18T19:23:17.402" v="3057" actId="20577"/>
        <pc:sldMkLst>
          <pc:docMk/>
          <pc:sldMk cId="1480236774" sldId="388"/>
        </pc:sldMkLst>
        <pc:spChg chg="mod">
          <ac:chgData name="Jose Zenteno Loredo" userId="ef8872bb-2104-415d-9ef9-e5a46ae08c0f" providerId="ADAL" clId="{F02161F6-A588-4202-9FF7-A16606F4A182}" dt="2026-05-18T19:23:17.402" v="3057" actId="20577"/>
          <ac:spMkLst>
            <pc:docMk/>
            <pc:sldMk cId="1480236774" sldId="388"/>
            <ac:spMk id="5" creationId="{8ADF2411-B96F-6CD1-2F89-4251189EDD68}"/>
          </ac:spMkLst>
        </pc:spChg>
        <pc:spChg chg="mod">
          <ac:chgData name="Jose Zenteno Loredo" userId="ef8872bb-2104-415d-9ef9-e5a46ae08c0f" providerId="ADAL" clId="{F02161F6-A588-4202-9FF7-A16606F4A182}" dt="2026-05-18T17:14:11.813" v="1896" actId="20577"/>
          <ac:spMkLst>
            <pc:docMk/>
            <pc:sldMk cId="1480236774" sldId="388"/>
            <ac:spMk id="17" creationId="{6D6D1B21-DBD5-C11A-C40C-8F5B14DE0D0F}"/>
          </ac:spMkLst>
        </pc:spChg>
      </pc:sldChg>
      <pc:sldChg chg="modSp add mod">
        <pc:chgData name="Jose Zenteno Loredo" userId="ef8872bb-2104-415d-9ef9-e5a46ae08c0f" providerId="ADAL" clId="{F02161F6-A588-4202-9FF7-A16606F4A182}" dt="2026-05-18T17:15:11.443" v="1914" actId="20577"/>
        <pc:sldMkLst>
          <pc:docMk/>
          <pc:sldMk cId="1143109656" sldId="508"/>
        </pc:sldMkLst>
        <pc:spChg chg="mod">
          <ac:chgData name="Jose Zenteno Loredo" userId="ef8872bb-2104-415d-9ef9-e5a46ae08c0f" providerId="ADAL" clId="{F02161F6-A588-4202-9FF7-A16606F4A182}" dt="2026-05-18T17:15:11.443" v="1914" actId="20577"/>
          <ac:spMkLst>
            <pc:docMk/>
            <pc:sldMk cId="1143109656" sldId="508"/>
            <ac:spMk id="2" creationId="{7A9D1D55-58E3-1604-9B84-A3943162551E}"/>
          </ac:spMkLst>
        </pc:spChg>
      </pc:sldChg>
      <pc:sldChg chg="del">
        <pc:chgData name="Jose Zenteno Loredo" userId="ef8872bb-2104-415d-9ef9-e5a46ae08c0f" providerId="ADAL" clId="{F02161F6-A588-4202-9FF7-A16606F4A182}" dt="2026-05-05T14:10:04.832" v="89" actId="2696"/>
        <pc:sldMkLst>
          <pc:docMk/>
          <pc:sldMk cId="1203566670" sldId="508"/>
        </pc:sldMkLst>
      </pc:sldChg>
      <pc:sldChg chg="addSp modSp mod">
        <pc:chgData name="Jose Zenteno Loredo" userId="ef8872bb-2104-415d-9ef9-e5a46ae08c0f" providerId="ADAL" clId="{F02161F6-A588-4202-9FF7-A16606F4A182}" dt="2026-05-05T15:31:23.178" v="1541" actId="14100"/>
        <pc:sldMkLst>
          <pc:docMk/>
          <pc:sldMk cId="1081311213" sldId="510"/>
        </pc:sldMkLst>
        <pc:spChg chg="mod">
          <ac:chgData name="Jose Zenteno Loredo" userId="ef8872bb-2104-415d-9ef9-e5a46ae08c0f" providerId="ADAL" clId="{F02161F6-A588-4202-9FF7-A16606F4A182}" dt="2026-05-05T15:16:40.144" v="1249" actId="403"/>
          <ac:spMkLst>
            <pc:docMk/>
            <pc:sldMk cId="1081311213" sldId="510"/>
            <ac:spMk id="17" creationId="{6D6D1B21-DBD5-C11A-C40C-8F5B14DE0D0F}"/>
          </ac:spMkLst>
        </pc:spChg>
        <pc:spChg chg="mod">
          <ac:chgData name="Jose Zenteno Loredo" userId="ef8872bb-2104-415d-9ef9-e5a46ae08c0f" providerId="ADAL" clId="{F02161F6-A588-4202-9FF7-A16606F4A182}" dt="2026-05-05T15:17:49.285" v="1269" actId="20577"/>
          <ac:spMkLst>
            <pc:docMk/>
            <pc:sldMk cId="1081311213" sldId="510"/>
            <ac:spMk id="20" creationId="{0CFED5D4-3DAF-08E6-B646-531E9D01066D}"/>
          </ac:spMkLst>
        </pc:spChg>
        <pc:picChg chg="add mod">
          <ac:chgData name="Jose Zenteno Loredo" userId="ef8872bb-2104-415d-9ef9-e5a46ae08c0f" providerId="ADAL" clId="{F02161F6-A588-4202-9FF7-A16606F4A182}" dt="2026-05-05T15:31:23.178" v="1541" actId="14100"/>
          <ac:picMkLst>
            <pc:docMk/>
            <pc:sldMk cId="1081311213" sldId="510"/>
            <ac:picMk id="6" creationId="{BB56EE79-3C32-D8A9-6D4B-D063C56513B8}"/>
          </ac:picMkLst>
        </pc:picChg>
      </pc:sldChg>
      <pc:sldChg chg="addSp delSp modSp add del mod">
        <pc:chgData name="Jose Zenteno Loredo" userId="ef8872bb-2104-415d-9ef9-e5a46ae08c0f" providerId="ADAL" clId="{F02161F6-A588-4202-9FF7-A16606F4A182}" dt="2026-05-05T14:58:02.435" v="655" actId="2696"/>
        <pc:sldMkLst>
          <pc:docMk/>
          <pc:sldMk cId="1401397293" sldId="511"/>
        </pc:sldMkLst>
      </pc:sldChg>
      <pc:sldChg chg="addSp modSp add mod">
        <pc:chgData name="Jose Zenteno Loredo" userId="ef8872bb-2104-415d-9ef9-e5a46ae08c0f" providerId="ADAL" clId="{F02161F6-A588-4202-9FF7-A16606F4A182}" dt="2026-05-18T18:56:37.827" v="2176"/>
        <pc:sldMkLst>
          <pc:docMk/>
          <pc:sldMk cId="3204032993" sldId="511"/>
        </pc:sldMkLst>
        <pc:spChg chg="mod">
          <ac:chgData name="Jose Zenteno Loredo" userId="ef8872bb-2104-415d-9ef9-e5a46ae08c0f" providerId="ADAL" clId="{F02161F6-A588-4202-9FF7-A16606F4A182}" dt="2026-05-18T18:56:07.482" v="2157" actId="20577"/>
          <ac:spMkLst>
            <pc:docMk/>
            <pc:sldMk cId="3204032993" sldId="511"/>
            <ac:spMk id="7" creationId="{CB02661E-77CC-6E2E-6EEA-56538E5E75CA}"/>
          </ac:spMkLst>
        </pc:spChg>
        <pc:spChg chg="add mod">
          <ac:chgData name="Jose Zenteno Loredo" userId="ef8872bb-2104-415d-9ef9-e5a46ae08c0f" providerId="ADAL" clId="{F02161F6-A588-4202-9FF7-A16606F4A182}" dt="2026-05-18T18:56:37.827" v="2176"/>
          <ac:spMkLst>
            <pc:docMk/>
            <pc:sldMk cId="3204032993" sldId="511"/>
            <ac:spMk id="8" creationId="{F80BD427-BC97-4EF4-E756-C1D9B8FEBCD2}"/>
          </ac:spMkLst>
        </pc:spChg>
        <pc:spChg chg="mod">
          <ac:chgData name="Jose Zenteno Loredo" userId="ef8872bb-2104-415d-9ef9-e5a46ae08c0f" providerId="ADAL" clId="{F02161F6-A588-4202-9FF7-A16606F4A182}" dt="2026-05-18T18:56:19.769" v="2175" actId="20577"/>
          <ac:spMkLst>
            <pc:docMk/>
            <pc:sldMk cId="3204032993" sldId="511"/>
            <ac:spMk id="17" creationId="{752CD332-7833-BF6B-540F-BB3036FEA2BA}"/>
          </ac:spMkLst>
        </pc:spChg>
        <pc:picChg chg="mod">
          <ac:chgData name="Jose Zenteno Loredo" userId="ef8872bb-2104-415d-9ef9-e5a46ae08c0f" providerId="ADAL" clId="{F02161F6-A588-4202-9FF7-A16606F4A182}" dt="2026-05-05T14:59:02.042" v="680" actId="1076"/>
          <ac:picMkLst>
            <pc:docMk/>
            <pc:sldMk cId="3204032993" sldId="511"/>
            <ac:picMk id="10" creationId="{E55F67A1-4F78-0F64-A507-ACD9216C83A6}"/>
          </ac:picMkLst>
        </pc:picChg>
      </pc:sldChg>
      <pc:sldChg chg="delSp modSp add del mod">
        <pc:chgData name="Jose Zenteno Loredo" userId="ef8872bb-2104-415d-9ef9-e5a46ae08c0f" providerId="ADAL" clId="{F02161F6-A588-4202-9FF7-A16606F4A182}" dt="2026-05-05T16:00:17.668" v="1561" actId="47"/>
        <pc:sldMkLst>
          <pc:docMk/>
          <pc:sldMk cId="409763488" sldId="512"/>
        </pc:sldMkLst>
      </pc:sldChg>
      <pc:sldChg chg="addSp delSp modSp add mod">
        <pc:chgData name="Jose Zenteno Loredo" userId="ef8872bb-2104-415d-9ef9-e5a46ae08c0f" providerId="ADAL" clId="{F02161F6-A588-4202-9FF7-A16606F4A182}" dt="2026-05-18T18:58:23.678" v="2211"/>
        <pc:sldMkLst>
          <pc:docMk/>
          <pc:sldMk cId="426451906" sldId="513"/>
        </pc:sldMkLst>
        <pc:spChg chg="mod">
          <ac:chgData name="Jose Zenteno Loredo" userId="ef8872bb-2104-415d-9ef9-e5a46ae08c0f" providerId="ADAL" clId="{F02161F6-A588-4202-9FF7-A16606F4A182}" dt="2026-05-18T18:57:40.127" v="2183" actId="20577"/>
          <ac:spMkLst>
            <pc:docMk/>
            <pc:sldMk cId="426451906" sldId="513"/>
            <ac:spMk id="7" creationId="{8E2E964E-A00E-FEDB-7254-E6C96896055E}"/>
          </ac:spMkLst>
        </pc:spChg>
        <pc:spChg chg="mod">
          <ac:chgData name="Jose Zenteno Loredo" userId="ef8872bb-2104-415d-9ef9-e5a46ae08c0f" providerId="ADAL" clId="{F02161F6-A588-4202-9FF7-A16606F4A182}" dt="2026-05-18T18:58:23.678" v="2211"/>
          <ac:spMkLst>
            <pc:docMk/>
            <pc:sldMk cId="426451906" sldId="513"/>
            <ac:spMk id="9" creationId="{940AFB46-68AA-78D0-77C7-08EF4E0169DB}"/>
          </ac:spMkLst>
        </pc:spChg>
        <pc:spChg chg="mod">
          <ac:chgData name="Jose Zenteno Loredo" userId="ef8872bb-2104-415d-9ef9-e5a46ae08c0f" providerId="ADAL" clId="{F02161F6-A588-4202-9FF7-A16606F4A182}" dt="2026-05-18T18:57:54.877" v="2210" actId="20577"/>
          <ac:spMkLst>
            <pc:docMk/>
            <pc:sldMk cId="426451906" sldId="513"/>
            <ac:spMk id="17" creationId="{A56465E0-8421-3AA3-FFFB-E1C2A0728F62}"/>
          </ac:spMkLst>
        </pc:spChg>
        <pc:spChg chg="mod">
          <ac:chgData name="Jose Zenteno Loredo" userId="ef8872bb-2104-415d-9ef9-e5a46ae08c0f" providerId="ADAL" clId="{F02161F6-A588-4202-9FF7-A16606F4A182}" dt="2026-05-05T15:01:58.983" v="724" actId="1035"/>
          <ac:spMkLst>
            <pc:docMk/>
            <pc:sldMk cId="426451906" sldId="513"/>
            <ac:spMk id="18" creationId="{C5282AB0-6BA3-0F04-305B-7C21E51B4CB3}"/>
          </ac:spMkLst>
        </pc:spChg>
        <pc:picChg chg="add mod">
          <ac:chgData name="Jose Zenteno Loredo" userId="ef8872bb-2104-415d-9ef9-e5a46ae08c0f" providerId="ADAL" clId="{F02161F6-A588-4202-9FF7-A16606F4A182}" dt="2026-05-05T15:02:04.693" v="735" actId="1038"/>
          <ac:picMkLst>
            <pc:docMk/>
            <pc:sldMk cId="426451906" sldId="513"/>
            <ac:picMk id="8" creationId="{00F70BAA-93A5-FAE1-FA7E-47C22167B051}"/>
          </ac:picMkLst>
        </pc:picChg>
      </pc:sldChg>
      <pc:sldChg chg="addSp delSp modSp add mod">
        <pc:chgData name="Jose Zenteno Loredo" userId="ef8872bb-2104-415d-9ef9-e5a46ae08c0f" providerId="ADAL" clId="{F02161F6-A588-4202-9FF7-A16606F4A182}" dt="2026-05-18T19:03:09.142" v="2291" actId="14100"/>
        <pc:sldMkLst>
          <pc:docMk/>
          <pc:sldMk cId="4215704459" sldId="514"/>
        </pc:sldMkLst>
        <pc:spChg chg="mod">
          <ac:chgData name="Jose Zenteno Loredo" userId="ef8872bb-2104-415d-9ef9-e5a46ae08c0f" providerId="ADAL" clId="{F02161F6-A588-4202-9FF7-A16606F4A182}" dt="2026-05-18T19:02:44.696" v="2247" actId="20577"/>
          <ac:spMkLst>
            <pc:docMk/>
            <pc:sldMk cId="4215704459" sldId="514"/>
            <ac:spMk id="7" creationId="{E5BF0253-5D1D-2372-2503-1A8FD4981BB0}"/>
          </ac:spMkLst>
        </pc:spChg>
        <pc:spChg chg="mod">
          <ac:chgData name="Jose Zenteno Loredo" userId="ef8872bb-2104-415d-9ef9-e5a46ae08c0f" providerId="ADAL" clId="{F02161F6-A588-4202-9FF7-A16606F4A182}" dt="2026-05-18T19:02:31.897" v="2242" actId="20577"/>
          <ac:spMkLst>
            <pc:docMk/>
            <pc:sldMk cId="4215704459" sldId="514"/>
            <ac:spMk id="9" creationId="{A5AD120A-3B3A-FC39-D52F-47F5A4C66420}"/>
          </ac:spMkLst>
        </pc:spChg>
        <pc:spChg chg="mod">
          <ac:chgData name="Jose Zenteno Loredo" userId="ef8872bb-2104-415d-9ef9-e5a46ae08c0f" providerId="ADAL" clId="{F02161F6-A588-4202-9FF7-A16606F4A182}" dt="2026-05-18T19:03:09.142" v="2291" actId="14100"/>
          <ac:spMkLst>
            <pc:docMk/>
            <pc:sldMk cId="4215704459" sldId="514"/>
            <ac:spMk id="17" creationId="{F64258FA-00ED-535D-3E9F-7A381C0FE329}"/>
          </ac:spMkLst>
        </pc:spChg>
        <pc:spChg chg="mod">
          <ac:chgData name="Jose Zenteno Loredo" userId="ef8872bb-2104-415d-9ef9-e5a46ae08c0f" providerId="ADAL" clId="{F02161F6-A588-4202-9FF7-A16606F4A182}" dt="2026-05-05T15:03:23.536" v="756" actId="1035"/>
          <ac:spMkLst>
            <pc:docMk/>
            <pc:sldMk cId="4215704459" sldId="514"/>
            <ac:spMk id="18" creationId="{71178373-D758-1D56-ACDA-77DE90A33CAF}"/>
          </ac:spMkLst>
        </pc:spChg>
        <pc:picChg chg="add mod modCrop">
          <ac:chgData name="Jose Zenteno Loredo" userId="ef8872bb-2104-415d-9ef9-e5a46ae08c0f" providerId="ADAL" clId="{F02161F6-A588-4202-9FF7-A16606F4A182}" dt="2026-05-18T19:00:31.706" v="2215" actId="14100"/>
          <ac:picMkLst>
            <pc:docMk/>
            <pc:sldMk cId="4215704459" sldId="514"/>
            <ac:picMk id="6" creationId="{D981FE74-24D0-69EB-2CC9-5EEA6F9856D8}"/>
          </ac:picMkLst>
        </pc:picChg>
      </pc:sldChg>
      <pc:sldChg chg="addSp delSp modSp add mod">
        <pc:chgData name="Jose Zenteno Loredo" userId="ef8872bb-2104-415d-9ef9-e5a46ae08c0f" providerId="ADAL" clId="{F02161F6-A588-4202-9FF7-A16606F4A182}" dt="2026-05-18T19:03:31.139" v="2336" actId="20577"/>
        <pc:sldMkLst>
          <pc:docMk/>
          <pc:sldMk cId="1931585877" sldId="515"/>
        </pc:sldMkLst>
        <pc:spChg chg="mod">
          <ac:chgData name="Jose Zenteno Loredo" userId="ef8872bb-2104-415d-9ef9-e5a46ae08c0f" providerId="ADAL" clId="{F02161F6-A588-4202-9FF7-A16606F4A182}" dt="2026-05-18T19:03:31.139" v="2336" actId="20577"/>
          <ac:spMkLst>
            <pc:docMk/>
            <pc:sldMk cId="1931585877" sldId="515"/>
            <ac:spMk id="7" creationId="{F5634AB3-0666-2067-20F7-970016ACD335}"/>
          </ac:spMkLst>
        </pc:spChg>
        <pc:spChg chg="mod">
          <ac:chgData name="Jose Zenteno Loredo" userId="ef8872bb-2104-415d-9ef9-e5a46ae08c0f" providerId="ADAL" clId="{F02161F6-A588-4202-9FF7-A16606F4A182}" dt="2026-05-18T19:03:26.763" v="2327" actId="14100"/>
          <ac:spMkLst>
            <pc:docMk/>
            <pc:sldMk cId="1931585877" sldId="515"/>
            <ac:spMk id="17" creationId="{F35F8D11-5F72-E1AD-2022-F0D42CF64062}"/>
          </ac:spMkLst>
        </pc:spChg>
        <pc:picChg chg="add mod modCrop">
          <ac:chgData name="Jose Zenteno Loredo" userId="ef8872bb-2104-415d-9ef9-e5a46ae08c0f" providerId="ADAL" clId="{F02161F6-A588-4202-9FF7-A16606F4A182}" dt="2026-05-05T15:05:17.439" v="804" actId="14100"/>
          <ac:picMkLst>
            <pc:docMk/>
            <pc:sldMk cId="1931585877" sldId="515"/>
            <ac:picMk id="8" creationId="{66E40A46-EB2F-8C93-92B4-757BB3846BFD}"/>
          </ac:picMkLst>
        </pc:picChg>
      </pc:sldChg>
      <pc:sldChg chg="addSp delSp modSp add mod">
        <pc:chgData name="Jose Zenteno Loredo" userId="ef8872bb-2104-415d-9ef9-e5a46ae08c0f" providerId="ADAL" clId="{F02161F6-A588-4202-9FF7-A16606F4A182}" dt="2026-05-18T19:04:14.437" v="2387" actId="14100"/>
        <pc:sldMkLst>
          <pc:docMk/>
          <pc:sldMk cId="369064563" sldId="516"/>
        </pc:sldMkLst>
        <pc:spChg chg="mod">
          <ac:chgData name="Jose Zenteno Loredo" userId="ef8872bb-2104-415d-9ef9-e5a46ae08c0f" providerId="ADAL" clId="{F02161F6-A588-4202-9FF7-A16606F4A182}" dt="2026-05-18T19:04:03.688" v="2385" actId="20577"/>
          <ac:spMkLst>
            <pc:docMk/>
            <pc:sldMk cId="369064563" sldId="516"/>
            <ac:spMk id="17" creationId="{FBDD6D99-4AA9-1158-7A14-05D32DA589A7}"/>
          </ac:spMkLst>
        </pc:spChg>
        <pc:picChg chg="add mod">
          <ac:chgData name="Jose Zenteno Loredo" userId="ef8872bb-2104-415d-9ef9-e5a46ae08c0f" providerId="ADAL" clId="{F02161F6-A588-4202-9FF7-A16606F4A182}" dt="2026-05-18T19:04:14.437" v="2387" actId="14100"/>
          <ac:picMkLst>
            <pc:docMk/>
            <pc:sldMk cId="369064563" sldId="516"/>
            <ac:picMk id="6" creationId="{8B419F6B-BE1B-58D7-296F-560C1D0BE7C5}"/>
          </ac:picMkLst>
        </pc:picChg>
      </pc:sldChg>
      <pc:sldChg chg="addSp delSp modSp add mod">
        <pc:chgData name="Jose Zenteno Loredo" userId="ef8872bb-2104-415d-9ef9-e5a46ae08c0f" providerId="ADAL" clId="{F02161F6-A588-4202-9FF7-A16606F4A182}" dt="2026-05-18T17:26:29.031" v="2094" actId="20577"/>
        <pc:sldMkLst>
          <pc:docMk/>
          <pc:sldMk cId="1085883267" sldId="517"/>
        </pc:sldMkLst>
        <pc:spChg chg="mod">
          <ac:chgData name="Jose Zenteno Loredo" userId="ef8872bb-2104-415d-9ef9-e5a46ae08c0f" providerId="ADAL" clId="{F02161F6-A588-4202-9FF7-A16606F4A182}" dt="2026-05-18T17:25:42.251" v="2049"/>
          <ac:spMkLst>
            <pc:docMk/>
            <pc:sldMk cId="1085883267" sldId="517"/>
            <ac:spMk id="7" creationId="{AE23ABD2-C907-1224-8863-BBDBF1D539D8}"/>
          </ac:spMkLst>
        </pc:spChg>
        <pc:spChg chg="mod">
          <ac:chgData name="Jose Zenteno Loredo" userId="ef8872bb-2104-415d-9ef9-e5a46ae08c0f" providerId="ADAL" clId="{F02161F6-A588-4202-9FF7-A16606F4A182}" dt="2026-05-18T17:26:29.031" v="2094" actId="20577"/>
          <ac:spMkLst>
            <pc:docMk/>
            <pc:sldMk cId="1085883267" sldId="517"/>
            <ac:spMk id="17" creationId="{B344F6FD-3FDA-ADBB-FE90-197BF4CA373D}"/>
          </ac:spMkLst>
        </pc:spChg>
        <pc:spChg chg="add mod">
          <ac:chgData name="Jose Zenteno Loredo" userId="ef8872bb-2104-415d-9ef9-e5a46ae08c0f" providerId="ADAL" clId="{F02161F6-A588-4202-9FF7-A16606F4A182}" dt="2026-05-18T17:25:02.321" v="2048"/>
          <ac:spMkLst>
            <pc:docMk/>
            <pc:sldMk cId="1085883267" sldId="517"/>
            <ac:spMk id="19" creationId="{C779A91B-94BA-333C-9BDE-28BFB13DDD0A}"/>
          </ac:spMkLst>
        </pc:spChg>
        <pc:picChg chg="add mod">
          <ac:chgData name="Jose Zenteno Loredo" userId="ef8872bb-2104-415d-9ef9-e5a46ae08c0f" providerId="ADAL" clId="{F02161F6-A588-4202-9FF7-A16606F4A182}" dt="2026-05-05T14:53:44.238" v="573" actId="1035"/>
          <ac:picMkLst>
            <pc:docMk/>
            <pc:sldMk cId="1085883267" sldId="517"/>
            <ac:picMk id="6" creationId="{430884C4-89B6-7A56-9629-F70105498D53}"/>
          </ac:picMkLst>
        </pc:picChg>
      </pc:sldChg>
      <pc:sldChg chg="modSp add mod">
        <pc:chgData name="Jose Zenteno Loredo" userId="ef8872bb-2104-415d-9ef9-e5a46ae08c0f" providerId="ADAL" clId="{F02161F6-A588-4202-9FF7-A16606F4A182}" dt="2026-05-18T17:32:52.601" v="2150" actId="20577"/>
        <pc:sldMkLst>
          <pc:docMk/>
          <pc:sldMk cId="802441078" sldId="518"/>
        </pc:sldMkLst>
        <pc:spChg chg="mod">
          <ac:chgData name="Jose Zenteno Loredo" userId="ef8872bb-2104-415d-9ef9-e5a46ae08c0f" providerId="ADAL" clId="{F02161F6-A588-4202-9FF7-A16606F4A182}" dt="2026-05-18T17:32:52.601" v="2150" actId="20577"/>
          <ac:spMkLst>
            <pc:docMk/>
            <pc:sldMk cId="802441078" sldId="518"/>
            <ac:spMk id="2" creationId="{EB4C397C-C616-61C9-5C15-EEEF99A74EAC}"/>
          </ac:spMkLst>
        </pc:spChg>
      </pc:sldChg>
      <pc:sldChg chg="modSp add mod">
        <pc:chgData name="Jose Zenteno Loredo" userId="ef8872bb-2104-415d-9ef9-e5a46ae08c0f" providerId="ADAL" clId="{F02161F6-A588-4202-9FF7-A16606F4A182}" dt="2026-05-18T19:04:27.815" v="2399" actId="20577"/>
        <pc:sldMkLst>
          <pc:docMk/>
          <pc:sldMk cId="2810628605" sldId="519"/>
        </pc:sldMkLst>
        <pc:spChg chg="mod">
          <ac:chgData name="Jose Zenteno Loredo" userId="ef8872bb-2104-415d-9ef9-e5a46ae08c0f" providerId="ADAL" clId="{F02161F6-A588-4202-9FF7-A16606F4A182}" dt="2026-05-18T19:04:27.815" v="2399" actId="20577"/>
          <ac:spMkLst>
            <pc:docMk/>
            <pc:sldMk cId="2810628605" sldId="519"/>
            <ac:spMk id="2" creationId="{334E9F7E-BAB5-51E7-1F04-6BC9C9FE1C2B}"/>
          </ac:spMkLst>
        </pc:spChg>
      </pc:sldChg>
      <pc:sldChg chg="addSp delSp modSp add mod ord">
        <pc:chgData name="Jose Zenteno Loredo" userId="ef8872bb-2104-415d-9ef9-e5a46ae08c0f" providerId="ADAL" clId="{F02161F6-A588-4202-9FF7-A16606F4A182}" dt="2026-05-18T17:08:15.984" v="1686" actId="20577"/>
        <pc:sldMkLst>
          <pc:docMk/>
          <pc:sldMk cId="3568255357" sldId="520"/>
        </pc:sldMkLst>
        <pc:spChg chg="mod">
          <ac:chgData name="Jose Zenteno Loredo" userId="ef8872bb-2104-415d-9ef9-e5a46ae08c0f" providerId="ADAL" clId="{F02161F6-A588-4202-9FF7-A16606F4A182}" dt="2026-05-18T17:06:05.796" v="1609" actId="20577"/>
          <ac:spMkLst>
            <pc:docMk/>
            <pc:sldMk cId="3568255357" sldId="520"/>
            <ac:spMk id="7" creationId="{A5C2822A-8D99-BDDF-9BC1-26974A420DBB}"/>
          </ac:spMkLst>
        </pc:spChg>
        <pc:spChg chg="mod">
          <ac:chgData name="Jose Zenteno Loredo" userId="ef8872bb-2104-415d-9ef9-e5a46ae08c0f" providerId="ADAL" clId="{F02161F6-A588-4202-9FF7-A16606F4A182}" dt="2026-05-18T17:08:15.984" v="1686" actId="20577"/>
          <ac:spMkLst>
            <pc:docMk/>
            <pc:sldMk cId="3568255357" sldId="520"/>
            <ac:spMk id="9" creationId="{0C709A44-2FC3-EF14-C009-019FD88010DA}"/>
          </ac:spMkLst>
        </pc:spChg>
        <pc:spChg chg="mod">
          <ac:chgData name="Jose Zenteno Loredo" userId="ef8872bb-2104-415d-9ef9-e5a46ae08c0f" providerId="ADAL" clId="{F02161F6-A588-4202-9FF7-A16606F4A182}" dt="2026-05-18T17:06:59.954" v="1660" actId="20577"/>
          <ac:spMkLst>
            <pc:docMk/>
            <pc:sldMk cId="3568255357" sldId="520"/>
            <ac:spMk id="17" creationId="{A21FE79B-7C50-FFBF-1116-EA52B3C1D534}"/>
          </ac:spMkLst>
        </pc:spChg>
        <pc:graphicFrameChg chg="add mod">
          <ac:chgData name="Jose Zenteno Loredo" userId="ef8872bb-2104-415d-9ef9-e5a46ae08c0f" providerId="ADAL" clId="{F02161F6-A588-4202-9FF7-A16606F4A182}" dt="2026-05-05T14:28:29.460" v="148" actId="1076"/>
          <ac:graphicFrameMkLst>
            <pc:docMk/>
            <pc:sldMk cId="3568255357" sldId="520"/>
            <ac:graphicFrameMk id="8" creationId="{5942B400-A7C7-5AFC-22A2-B3FE68D04E3C}"/>
          </ac:graphicFrameMkLst>
        </pc:graphicFrameChg>
        <pc:picChg chg="add mod">
          <ac:chgData name="Jose Zenteno Loredo" userId="ef8872bb-2104-415d-9ef9-e5a46ae08c0f" providerId="ADAL" clId="{F02161F6-A588-4202-9FF7-A16606F4A182}" dt="2026-05-05T14:28:25.108" v="147" actId="1076"/>
          <ac:picMkLst>
            <pc:docMk/>
            <pc:sldMk cId="3568255357" sldId="520"/>
            <ac:picMk id="10" creationId="{774D5284-C9D6-1DDE-7130-A3F6B6153C0E}"/>
          </ac:picMkLst>
        </pc:picChg>
      </pc:sldChg>
      <pc:sldChg chg="addSp delSp modSp add mod">
        <pc:chgData name="Jose Zenteno Loredo" userId="ef8872bb-2104-415d-9ef9-e5a46ae08c0f" providerId="ADAL" clId="{F02161F6-A588-4202-9FF7-A16606F4A182}" dt="2026-05-18T19:18:46.162" v="2947" actId="20577"/>
        <pc:sldMkLst>
          <pc:docMk/>
          <pc:sldMk cId="257479948" sldId="521"/>
        </pc:sldMkLst>
        <pc:spChg chg="mod">
          <ac:chgData name="Jose Zenteno Loredo" userId="ef8872bb-2104-415d-9ef9-e5a46ae08c0f" providerId="ADAL" clId="{F02161F6-A588-4202-9FF7-A16606F4A182}" dt="2026-05-18T17:11:44.294" v="1769" actId="20577"/>
          <ac:spMkLst>
            <pc:docMk/>
            <pc:sldMk cId="257479948" sldId="521"/>
            <ac:spMk id="7" creationId="{58F484CD-DAA6-F6E9-861E-260EBF9F447F}"/>
          </ac:spMkLst>
        </pc:spChg>
        <pc:spChg chg="mod">
          <ac:chgData name="Jose Zenteno Loredo" userId="ef8872bb-2104-415d-9ef9-e5a46ae08c0f" providerId="ADAL" clId="{F02161F6-A588-4202-9FF7-A16606F4A182}" dt="2026-05-18T17:12:02.169" v="1784" actId="5793"/>
          <ac:spMkLst>
            <pc:docMk/>
            <pc:sldMk cId="257479948" sldId="521"/>
            <ac:spMk id="9" creationId="{80D3DA72-A61C-D823-D0A4-FB1FE2B5E0AF}"/>
          </ac:spMkLst>
        </pc:spChg>
        <pc:spChg chg="mod">
          <ac:chgData name="Jose Zenteno Loredo" userId="ef8872bb-2104-415d-9ef9-e5a46ae08c0f" providerId="ADAL" clId="{F02161F6-A588-4202-9FF7-A16606F4A182}" dt="2026-05-18T19:18:46.162" v="2947" actId="20577"/>
          <ac:spMkLst>
            <pc:docMk/>
            <pc:sldMk cId="257479948" sldId="521"/>
            <ac:spMk id="17" creationId="{A093E9D7-190F-6E30-71D5-719662D07F06}"/>
          </ac:spMkLst>
        </pc:spChg>
        <pc:spChg chg="mod">
          <ac:chgData name="Jose Zenteno Loredo" userId="ef8872bb-2104-415d-9ef9-e5a46ae08c0f" providerId="ADAL" clId="{F02161F6-A588-4202-9FF7-A16606F4A182}" dt="2026-05-18T17:11:39.534" v="1755" actId="1076"/>
          <ac:spMkLst>
            <pc:docMk/>
            <pc:sldMk cId="257479948" sldId="521"/>
            <ac:spMk id="18" creationId="{1A4DE6CC-8CD4-CEE4-125C-F631D78DFBA4}"/>
          </ac:spMkLst>
        </pc:spChg>
        <pc:picChg chg="add mod">
          <ac:chgData name="Jose Zenteno Loredo" userId="ef8872bb-2104-415d-9ef9-e5a46ae08c0f" providerId="ADAL" clId="{F02161F6-A588-4202-9FF7-A16606F4A182}" dt="2026-05-05T14:45:49.058" v="195" actId="14100"/>
          <ac:picMkLst>
            <pc:docMk/>
            <pc:sldMk cId="257479948" sldId="521"/>
            <ac:picMk id="2" creationId="{153EFC5B-5442-A3F8-8F8A-020E8CD2AE5A}"/>
          </ac:picMkLst>
        </pc:picChg>
      </pc:sldChg>
      <pc:sldChg chg="addSp delSp modSp add mod">
        <pc:chgData name="Jose Zenteno Loredo" userId="ef8872bb-2104-415d-9ef9-e5a46ae08c0f" providerId="ADAL" clId="{F02161F6-A588-4202-9FF7-A16606F4A182}" dt="2026-05-18T17:22:22.142" v="2025" actId="14100"/>
        <pc:sldMkLst>
          <pc:docMk/>
          <pc:sldMk cId="1761661493" sldId="522"/>
        </pc:sldMkLst>
        <pc:spChg chg="mod">
          <ac:chgData name="Jose Zenteno Loredo" userId="ef8872bb-2104-415d-9ef9-e5a46ae08c0f" providerId="ADAL" clId="{F02161F6-A588-4202-9FF7-A16606F4A182}" dt="2026-05-18T17:15:28.219" v="1917"/>
          <ac:spMkLst>
            <pc:docMk/>
            <pc:sldMk cId="1761661493" sldId="522"/>
            <ac:spMk id="7" creationId="{308CB4D8-16E5-3F36-7EBF-163ED186F9BE}"/>
          </ac:spMkLst>
        </pc:spChg>
        <pc:spChg chg="add mod">
          <ac:chgData name="Jose Zenteno Loredo" userId="ef8872bb-2104-415d-9ef9-e5a46ae08c0f" providerId="ADAL" clId="{F02161F6-A588-4202-9FF7-A16606F4A182}" dt="2026-05-18T17:22:22.142" v="2025" actId="14100"/>
          <ac:spMkLst>
            <pc:docMk/>
            <pc:sldMk cId="1761661493" sldId="522"/>
            <ac:spMk id="8" creationId="{7B80B55F-AA00-09A2-BBBE-3126492E5F32}"/>
          </ac:spMkLst>
        </pc:spChg>
        <pc:spChg chg="mod">
          <ac:chgData name="Jose Zenteno Loredo" userId="ef8872bb-2104-415d-9ef9-e5a46ae08c0f" providerId="ADAL" clId="{F02161F6-A588-4202-9FF7-A16606F4A182}" dt="2026-05-18T17:15:38.643" v="1929" actId="20577"/>
          <ac:spMkLst>
            <pc:docMk/>
            <pc:sldMk cId="1761661493" sldId="522"/>
            <ac:spMk id="17" creationId="{845D938C-B532-5BA0-FBB6-97134ED1C6CE}"/>
          </ac:spMkLst>
        </pc:spChg>
        <pc:picChg chg="add mod">
          <ac:chgData name="Jose Zenteno Loredo" userId="ef8872bb-2104-415d-9ef9-e5a46ae08c0f" providerId="ADAL" clId="{F02161F6-A588-4202-9FF7-A16606F4A182}" dt="2026-05-05T14:51:32.678" v="491" actId="14100"/>
          <ac:picMkLst>
            <pc:docMk/>
            <pc:sldMk cId="1761661493" sldId="522"/>
            <ac:picMk id="9" creationId="{EBB5F2C4-14E0-FCC1-097B-B699662C1485}"/>
          </ac:picMkLst>
        </pc:picChg>
      </pc:sldChg>
      <pc:sldChg chg="addSp delSp modSp add mod">
        <pc:chgData name="Jose Zenteno Loredo" userId="ef8872bb-2104-415d-9ef9-e5a46ae08c0f" providerId="ADAL" clId="{F02161F6-A588-4202-9FF7-A16606F4A182}" dt="2026-05-18T17:28:13.620" v="2145" actId="20577"/>
        <pc:sldMkLst>
          <pc:docMk/>
          <pc:sldMk cId="2091963083" sldId="523"/>
        </pc:sldMkLst>
        <pc:spChg chg="mod">
          <ac:chgData name="Jose Zenteno Loredo" userId="ef8872bb-2104-415d-9ef9-e5a46ae08c0f" providerId="ADAL" clId="{F02161F6-A588-4202-9FF7-A16606F4A182}" dt="2026-05-18T17:25:46.181" v="2050"/>
          <ac:spMkLst>
            <pc:docMk/>
            <pc:sldMk cId="2091963083" sldId="523"/>
            <ac:spMk id="7" creationId="{A4ACA073-8333-0AAA-74FB-FACAED5079A3}"/>
          </ac:spMkLst>
        </pc:spChg>
        <pc:spChg chg="add mod">
          <ac:chgData name="Jose Zenteno Loredo" userId="ef8872bb-2104-415d-9ef9-e5a46ae08c0f" providerId="ADAL" clId="{F02161F6-A588-4202-9FF7-A16606F4A182}" dt="2026-05-18T17:26:39.841" v="2106" actId="20577"/>
          <ac:spMkLst>
            <pc:docMk/>
            <pc:sldMk cId="2091963083" sldId="523"/>
            <ac:spMk id="9" creationId="{58885B94-D2EF-723B-1EA2-E0CED94F22EC}"/>
          </ac:spMkLst>
        </pc:spChg>
        <pc:spChg chg="mod">
          <ac:chgData name="Jose Zenteno Loredo" userId="ef8872bb-2104-415d-9ef9-e5a46ae08c0f" providerId="ADAL" clId="{F02161F6-A588-4202-9FF7-A16606F4A182}" dt="2026-05-18T17:28:13.620" v="2145" actId="20577"/>
          <ac:spMkLst>
            <pc:docMk/>
            <pc:sldMk cId="2091963083" sldId="523"/>
            <ac:spMk id="16" creationId="{DD5487DB-9A3B-1034-ED37-0C1F042057E1}"/>
          </ac:spMkLst>
        </pc:spChg>
        <pc:picChg chg="add mod">
          <ac:chgData name="Jose Zenteno Loredo" userId="ef8872bb-2104-415d-9ef9-e5a46ae08c0f" providerId="ADAL" clId="{F02161F6-A588-4202-9FF7-A16606F4A182}" dt="2026-05-18T17:27:25.122" v="2108" actId="14100"/>
          <ac:picMkLst>
            <pc:docMk/>
            <pc:sldMk cId="2091963083" sldId="523"/>
            <ac:picMk id="10" creationId="{9C2D8496-EC0A-B184-11FF-332150FB5D7F}"/>
          </ac:picMkLst>
        </pc:picChg>
        <pc:picChg chg="add mod">
          <ac:chgData name="Jose Zenteno Loredo" userId="ef8872bb-2104-415d-9ef9-e5a46ae08c0f" providerId="ADAL" clId="{F02161F6-A588-4202-9FF7-A16606F4A182}" dt="2026-05-05T15:59:54.117" v="1550" actId="1076"/>
          <ac:picMkLst>
            <pc:docMk/>
            <pc:sldMk cId="2091963083" sldId="523"/>
            <ac:picMk id="12" creationId="{D175CDE1-85DB-92A4-B074-CB16ADE40CB0}"/>
          </ac:picMkLst>
        </pc:picChg>
      </pc:sldChg>
      <pc:sldChg chg="addSp delSp modSp add mod ord">
        <pc:chgData name="Jose Zenteno Loredo" userId="ef8872bb-2104-415d-9ef9-e5a46ae08c0f" providerId="ADAL" clId="{F02161F6-A588-4202-9FF7-A16606F4A182}" dt="2026-05-18T19:11:39.126" v="2623" actId="33524"/>
        <pc:sldMkLst>
          <pc:docMk/>
          <pc:sldMk cId="2295333519" sldId="524"/>
        </pc:sldMkLst>
        <pc:spChg chg="add mod">
          <ac:chgData name="Jose Zenteno Loredo" userId="ef8872bb-2104-415d-9ef9-e5a46ae08c0f" providerId="ADAL" clId="{F02161F6-A588-4202-9FF7-A16606F4A182}" dt="2026-05-18T19:11:39.126" v="2623" actId="33524"/>
          <ac:spMkLst>
            <pc:docMk/>
            <pc:sldMk cId="2295333519" sldId="524"/>
            <ac:spMk id="11" creationId="{EB7737D2-4CBF-4F70-3C9B-FA21837ECD3E}"/>
          </ac:spMkLst>
        </pc:spChg>
        <pc:spChg chg="add mod">
          <ac:chgData name="Jose Zenteno Loredo" userId="ef8872bb-2104-415d-9ef9-e5a46ae08c0f" providerId="ADAL" clId="{F02161F6-A588-4202-9FF7-A16606F4A182}" dt="2026-05-18T19:05:15.185" v="2406" actId="20577"/>
          <ac:spMkLst>
            <pc:docMk/>
            <pc:sldMk cId="2295333519" sldId="524"/>
            <ac:spMk id="12" creationId="{2376289F-6162-96CA-D88F-B62640FE3693}"/>
          </ac:spMkLst>
        </pc:spChg>
        <pc:spChg chg="mod">
          <ac:chgData name="Jose Zenteno Loredo" userId="ef8872bb-2104-415d-9ef9-e5a46ae08c0f" providerId="ADAL" clId="{F02161F6-A588-4202-9FF7-A16606F4A182}" dt="2026-05-18T19:05:35.795" v="2439" actId="20577"/>
          <ac:spMkLst>
            <pc:docMk/>
            <pc:sldMk cId="2295333519" sldId="524"/>
            <ac:spMk id="17" creationId="{E8CB4B14-6334-8AED-8639-F9BDE7691DB3}"/>
          </ac:spMkLst>
        </pc:spChg>
      </pc:sldChg>
      <pc:sldChg chg="modSp add mod">
        <pc:chgData name="Jose Zenteno Loredo" userId="ef8872bb-2104-415d-9ef9-e5a46ae08c0f" providerId="ADAL" clId="{F02161F6-A588-4202-9FF7-A16606F4A182}" dt="2026-05-18T19:15:18.445" v="2718" actId="20577"/>
        <pc:sldMkLst>
          <pc:docMk/>
          <pc:sldMk cId="1213916162" sldId="525"/>
        </pc:sldMkLst>
        <pc:spChg chg="mod">
          <ac:chgData name="Jose Zenteno Loredo" userId="ef8872bb-2104-415d-9ef9-e5a46ae08c0f" providerId="ADAL" clId="{F02161F6-A588-4202-9FF7-A16606F4A182}" dt="2026-05-05T15:09:05.028" v="887" actId="20577"/>
          <ac:spMkLst>
            <pc:docMk/>
            <pc:sldMk cId="1213916162" sldId="525"/>
            <ac:spMk id="7" creationId="{F4AF3B5E-E667-4F87-35C0-A0185045BDD5}"/>
          </ac:spMkLst>
        </pc:spChg>
        <pc:spChg chg="mod">
          <ac:chgData name="Jose Zenteno Loredo" userId="ef8872bb-2104-415d-9ef9-e5a46ae08c0f" providerId="ADAL" clId="{F02161F6-A588-4202-9FF7-A16606F4A182}" dt="2026-05-18T19:12:43.764" v="2628" actId="20577"/>
          <ac:spMkLst>
            <pc:docMk/>
            <pc:sldMk cId="1213916162" sldId="525"/>
            <ac:spMk id="11" creationId="{B243BF41-04A3-A2DF-09E6-4DE279C9B9F7}"/>
          </ac:spMkLst>
        </pc:spChg>
        <pc:spChg chg="mod">
          <ac:chgData name="Jose Zenteno Loredo" userId="ef8872bb-2104-415d-9ef9-e5a46ae08c0f" providerId="ADAL" clId="{F02161F6-A588-4202-9FF7-A16606F4A182}" dt="2026-05-18T19:15:18.445" v="2718" actId="20577"/>
          <ac:spMkLst>
            <pc:docMk/>
            <pc:sldMk cId="1213916162" sldId="525"/>
            <ac:spMk id="17" creationId="{801424C0-244F-72C4-36CA-DA0E8C4DF9D0}"/>
          </ac:spMkLst>
        </pc:spChg>
      </pc:sldChg>
      <pc:sldChg chg="addSp modSp add mod">
        <pc:chgData name="Jose Zenteno Loredo" userId="ef8872bb-2104-415d-9ef9-e5a46ae08c0f" providerId="ADAL" clId="{F02161F6-A588-4202-9FF7-A16606F4A182}" dt="2026-05-18T19:23:35.873" v="3059" actId="20577"/>
        <pc:sldMkLst>
          <pc:docMk/>
          <pc:sldMk cId="2103160154" sldId="526"/>
        </pc:sldMkLst>
        <pc:spChg chg="mod">
          <ac:chgData name="Jose Zenteno Loredo" userId="ef8872bb-2104-415d-9ef9-e5a46ae08c0f" providerId="ADAL" clId="{F02161F6-A588-4202-9FF7-A16606F4A182}" dt="2026-05-18T19:23:35.873" v="3059" actId="20577"/>
          <ac:spMkLst>
            <pc:docMk/>
            <pc:sldMk cId="2103160154" sldId="526"/>
            <ac:spMk id="7" creationId="{E89CB9FD-6CAA-93D5-3AEF-E3C3A7C07ECE}"/>
          </ac:spMkLst>
        </pc:spChg>
        <pc:spChg chg="mod">
          <ac:chgData name="Jose Zenteno Loredo" userId="ef8872bb-2104-415d-9ef9-e5a46ae08c0f" providerId="ADAL" clId="{F02161F6-A588-4202-9FF7-A16606F4A182}" dt="2026-05-18T19:19:55.972" v="2963" actId="20577"/>
          <ac:spMkLst>
            <pc:docMk/>
            <pc:sldMk cId="2103160154" sldId="526"/>
            <ac:spMk id="11" creationId="{3D63F0D2-5CFC-51CE-8254-624C48FB50BB}"/>
          </ac:spMkLst>
        </pc:spChg>
        <pc:spChg chg="mod">
          <ac:chgData name="Jose Zenteno Loredo" userId="ef8872bb-2104-415d-9ef9-e5a46ae08c0f" providerId="ADAL" clId="{F02161F6-A588-4202-9FF7-A16606F4A182}" dt="2026-05-18T19:17:28.093" v="2899" actId="20577"/>
          <ac:spMkLst>
            <pc:docMk/>
            <pc:sldMk cId="2103160154" sldId="526"/>
            <ac:spMk id="17" creationId="{3B4E3477-60D2-EE91-CD8D-0831EC3EF7AC}"/>
          </ac:spMkLst>
        </pc:spChg>
        <pc:spChg chg="mod">
          <ac:chgData name="Jose Zenteno Loredo" userId="ef8872bb-2104-415d-9ef9-e5a46ae08c0f" providerId="ADAL" clId="{F02161F6-A588-4202-9FF7-A16606F4A182}" dt="2026-05-05T15:11:20.563" v="1015" actId="1037"/>
          <ac:spMkLst>
            <pc:docMk/>
            <pc:sldMk cId="2103160154" sldId="526"/>
            <ac:spMk id="18" creationId="{7FC73C65-2548-8C8B-6A34-03C85790B6DA}"/>
          </ac:spMkLst>
        </pc:spChg>
      </pc:sldChg>
      <pc:sldChg chg="new del">
        <pc:chgData name="Jose Zenteno Loredo" userId="ef8872bb-2104-415d-9ef9-e5a46ae08c0f" providerId="ADAL" clId="{F02161F6-A588-4202-9FF7-A16606F4A182}" dt="2026-05-05T15:09:28.518" v="891" actId="680"/>
        <pc:sldMkLst>
          <pc:docMk/>
          <pc:sldMk cId="2811103273" sldId="526"/>
        </pc:sldMkLst>
      </pc:sldChg>
      <pc:sldChg chg="addSp delSp modSp add mod">
        <pc:chgData name="Jose Zenteno Loredo" userId="ef8872bb-2104-415d-9ef9-e5a46ae08c0f" providerId="ADAL" clId="{F02161F6-A588-4202-9FF7-A16606F4A182}" dt="2026-05-18T19:21:13.117" v="3055" actId="20577"/>
        <pc:sldMkLst>
          <pc:docMk/>
          <pc:sldMk cId="3536930703" sldId="527"/>
        </pc:sldMkLst>
        <pc:spChg chg="mod">
          <ac:chgData name="Jose Zenteno Loredo" userId="ef8872bb-2104-415d-9ef9-e5a46ae08c0f" providerId="ADAL" clId="{F02161F6-A588-4202-9FF7-A16606F4A182}" dt="2026-05-18T17:12:51.003" v="1875" actId="20577"/>
          <ac:spMkLst>
            <pc:docMk/>
            <pc:sldMk cId="3536930703" sldId="527"/>
            <ac:spMk id="7" creationId="{90A8C6DD-759F-8329-60CB-C68FCF57897E}"/>
          </ac:spMkLst>
        </pc:spChg>
        <pc:spChg chg="mod">
          <ac:chgData name="Jose Zenteno Loredo" userId="ef8872bb-2104-415d-9ef9-e5a46ae08c0f" providerId="ADAL" clId="{F02161F6-A588-4202-9FF7-A16606F4A182}" dt="2026-05-18T19:21:13.117" v="3055" actId="20577"/>
          <ac:spMkLst>
            <pc:docMk/>
            <pc:sldMk cId="3536930703" sldId="527"/>
            <ac:spMk id="9" creationId="{67723F8A-48C7-8E70-2364-630F0E432A86}"/>
          </ac:spMkLst>
        </pc:spChg>
        <pc:spChg chg="mod">
          <ac:chgData name="Jose Zenteno Loredo" userId="ef8872bb-2104-415d-9ef9-e5a46ae08c0f" providerId="ADAL" clId="{F02161F6-A588-4202-9FF7-A16606F4A182}" dt="2026-05-18T17:12:47.088" v="1867" actId="20577"/>
          <ac:spMkLst>
            <pc:docMk/>
            <pc:sldMk cId="3536930703" sldId="527"/>
            <ac:spMk id="17" creationId="{5AC0056E-B729-E643-09C9-3AF2E6B2E57F}"/>
          </ac:spMkLst>
        </pc:spChg>
        <pc:spChg chg="mod">
          <ac:chgData name="Jose Zenteno Loredo" userId="ef8872bb-2104-415d-9ef9-e5a46ae08c0f" providerId="ADAL" clId="{F02161F6-A588-4202-9FF7-A16606F4A182}" dt="2026-05-05T15:28:48.205" v="1523" actId="14100"/>
          <ac:spMkLst>
            <pc:docMk/>
            <pc:sldMk cId="3536930703" sldId="527"/>
            <ac:spMk id="18" creationId="{B487C8D8-FD54-583E-8395-FB962CA19189}"/>
          </ac:spMkLst>
        </pc:spChg>
        <pc:picChg chg="add mod">
          <ac:chgData name="Jose Zenteno Loredo" userId="ef8872bb-2104-415d-9ef9-e5a46ae08c0f" providerId="ADAL" clId="{F02161F6-A588-4202-9FF7-A16606F4A182}" dt="2026-05-05T15:29:29.556" v="1536" actId="1036"/>
          <ac:picMkLst>
            <pc:docMk/>
            <pc:sldMk cId="3536930703" sldId="527"/>
            <ac:picMk id="8" creationId="{9A6592A8-8DF4-26AE-A419-5B288733603D}"/>
          </ac:picMkLst>
        </pc:picChg>
        <pc:picChg chg="add mod">
          <ac:chgData name="Jose Zenteno Loredo" userId="ef8872bb-2104-415d-9ef9-e5a46ae08c0f" providerId="ADAL" clId="{F02161F6-A588-4202-9FF7-A16606F4A182}" dt="2026-05-05T15:29:26.734" v="1531" actId="1076"/>
          <ac:picMkLst>
            <pc:docMk/>
            <pc:sldMk cId="3536930703" sldId="527"/>
            <ac:picMk id="10" creationId="{F1AEBDAF-2089-1699-C140-D7DF9F1111E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e.zenteno\Downloads\env&#237;o%20Kr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54686269032987"/>
          <c:y val="7.7078170041705751E-2"/>
          <c:w val="0.6049697047827769"/>
          <c:h val="0.67990943676607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'Fig2'!$B$1</c:f>
              <c:strCache>
                <c:ptCount val="1"/>
                <c:pt idx="0">
                  <c:v>Active Industrial Vessels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numRef>
              <c:f>'Fig2'!$A$2:$A$23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'Fig2'!$B$2:$B$23</c:f>
              <c:numCache>
                <c:formatCode>General</c:formatCode>
                <c:ptCount val="22"/>
                <c:pt idx="0">
                  <c:v>111</c:v>
                </c:pt>
                <c:pt idx="1">
                  <c:v>63</c:v>
                </c:pt>
                <c:pt idx="2">
                  <c:v>64</c:v>
                </c:pt>
                <c:pt idx="3">
                  <c:v>61</c:v>
                </c:pt>
                <c:pt idx="4">
                  <c:v>61</c:v>
                </c:pt>
                <c:pt idx="5">
                  <c:v>52</c:v>
                </c:pt>
                <c:pt idx="6">
                  <c:v>71</c:v>
                </c:pt>
                <c:pt idx="7">
                  <c:v>56</c:v>
                </c:pt>
                <c:pt idx="8">
                  <c:v>60</c:v>
                </c:pt>
                <c:pt idx="9">
                  <c:v>60</c:v>
                </c:pt>
                <c:pt idx="10">
                  <c:v>50</c:v>
                </c:pt>
                <c:pt idx="11">
                  <c:v>40</c:v>
                </c:pt>
                <c:pt idx="12">
                  <c:v>37</c:v>
                </c:pt>
                <c:pt idx="13">
                  <c:v>28</c:v>
                </c:pt>
                <c:pt idx="14">
                  <c:v>28</c:v>
                </c:pt>
                <c:pt idx="15">
                  <c:v>28</c:v>
                </c:pt>
                <c:pt idx="16">
                  <c:v>25</c:v>
                </c:pt>
                <c:pt idx="17">
                  <c:v>23</c:v>
                </c:pt>
                <c:pt idx="18">
                  <c:v>26</c:v>
                </c:pt>
                <c:pt idx="19">
                  <c:v>26</c:v>
                </c:pt>
                <c:pt idx="20">
                  <c:v>25</c:v>
                </c:pt>
                <c:pt idx="2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01-4CC0-B3A2-0F14CE6B38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6812616"/>
        <c:axId val="646820488"/>
      </c:barChart>
      <c:lineChart>
        <c:grouping val="standard"/>
        <c:varyColors val="0"/>
        <c:ser>
          <c:idx val="1"/>
          <c:order val="1"/>
          <c:tx>
            <c:strRef>
              <c:f>'Fig2'!$C$1</c:f>
              <c:strCache>
                <c:ptCount val="1"/>
                <c:pt idx="0">
                  <c:v>Mean Hold Capacity (m3)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>
                  <a:alpha val="51000"/>
                </a:srgbClr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'Fig2'!$A$2:$A$23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'Fig2'!$C$2:$C$23</c:f>
              <c:numCache>
                <c:formatCode>_(* #,##0_);_(* \(#,##0\);_(* "-"_);_(@_)</c:formatCode>
                <c:ptCount val="22"/>
                <c:pt idx="0">
                  <c:v>959</c:v>
                </c:pt>
                <c:pt idx="1">
                  <c:v>1096</c:v>
                </c:pt>
                <c:pt idx="2">
                  <c:v>1110</c:v>
                </c:pt>
                <c:pt idx="3">
                  <c:v>1140</c:v>
                </c:pt>
                <c:pt idx="4">
                  <c:v>1137</c:v>
                </c:pt>
                <c:pt idx="5">
                  <c:v>1226</c:v>
                </c:pt>
                <c:pt idx="6">
                  <c:v>1198</c:v>
                </c:pt>
                <c:pt idx="7">
                  <c:v>1212</c:v>
                </c:pt>
                <c:pt idx="8">
                  <c:v>1206</c:v>
                </c:pt>
                <c:pt idx="9">
                  <c:v>1194</c:v>
                </c:pt>
                <c:pt idx="10">
                  <c:v>1298</c:v>
                </c:pt>
                <c:pt idx="11">
                  <c:v>1369</c:v>
                </c:pt>
                <c:pt idx="12">
                  <c:v>1369</c:v>
                </c:pt>
                <c:pt idx="13">
                  <c:v>1437</c:v>
                </c:pt>
                <c:pt idx="14">
                  <c:v>1398</c:v>
                </c:pt>
                <c:pt idx="15">
                  <c:v>1346</c:v>
                </c:pt>
                <c:pt idx="16">
                  <c:v>1479</c:v>
                </c:pt>
                <c:pt idx="17">
                  <c:v>1503</c:v>
                </c:pt>
                <c:pt idx="18">
                  <c:v>1468</c:v>
                </c:pt>
                <c:pt idx="19">
                  <c:v>1494</c:v>
                </c:pt>
                <c:pt idx="20">
                  <c:v>1491</c:v>
                </c:pt>
                <c:pt idx="21">
                  <c:v>1491.1351999999999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01-4CC0-B3A2-0F14CE6B38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6808352"/>
        <c:axId val="646808024"/>
      </c:lineChart>
      <c:catAx>
        <c:axId val="646812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L"/>
          </a:p>
        </c:txPr>
        <c:crossAx val="646820488"/>
        <c:crosses val="autoZero"/>
        <c:auto val="1"/>
        <c:lblAlgn val="ctr"/>
        <c:lblOffset val="100"/>
        <c:noMultiLvlLbl val="0"/>
      </c:catAx>
      <c:valAx>
        <c:axId val="6468204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L" sz="1100" dirty="0"/>
                  <a:t>Industrial </a:t>
                </a:r>
                <a:r>
                  <a:rPr lang="es-CL" sz="1100" dirty="0" err="1"/>
                  <a:t>vessels</a:t>
                </a:r>
                <a:r>
                  <a:rPr lang="es-CL" sz="1100" baseline="0" dirty="0"/>
                  <a:t> (#)</a:t>
                </a:r>
                <a:endParaRPr lang="es-CL" sz="1100" dirty="0"/>
              </a:p>
            </c:rich>
          </c:tx>
          <c:layout>
            <c:manualLayout>
              <c:xMode val="edge"/>
              <c:yMode val="edge"/>
              <c:x val="2.1264171787489437E-2"/>
              <c:y val="0.16803370185980576"/>
            </c:manualLayout>
          </c:layout>
          <c:overlay val="0"/>
          <c:spPr>
            <a:solidFill>
              <a:sysClr val="window" lastClr="FFFFFF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L"/>
          </a:p>
        </c:txPr>
        <c:crossAx val="646812616"/>
        <c:crosses val="autoZero"/>
        <c:crossBetween val="between"/>
      </c:valAx>
      <c:valAx>
        <c:axId val="646808024"/>
        <c:scaling>
          <c:orientation val="minMax"/>
          <c:min val="800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L" sz="1100" baseline="0" dirty="0" err="1"/>
                  <a:t>H</a:t>
                </a:r>
                <a:r>
                  <a:rPr lang="es-CL" sz="1100" dirty="0" err="1"/>
                  <a:t>old</a:t>
                </a:r>
                <a:r>
                  <a:rPr lang="es-CL" sz="1100" baseline="0" dirty="0"/>
                  <a:t> </a:t>
                </a:r>
                <a:r>
                  <a:rPr lang="es-CL" sz="1100" baseline="0" dirty="0" err="1"/>
                  <a:t>Capacity</a:t>
                </a:r>
                <a:r>
                  <a:rPr lang="es-CL" sz="1100" baseline="0" dirty="0"/>
                  <a:t> </a:t>
                </a:r>
                <a:r>
                  <a:rPr lang="es-CL" sz="1100" dirty="0"/>
                  <a:t>(m3)</a:t>
                </a:r>
              </a:p>
            </c:rich>
          </c:tx>
          <c:layout>
            <c:manualLayout>
              <c:xMode val="edge"/>
              <c:yMode val="edge"/>
              <c:x val="0.94798381032185963"/>
              <c:y val="0.100158590802434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L"/>
            </a:p>
          </c:txPr>
        </c:title>
        <c:numFmt formatCode="_(* #,##0_);_(* \(#,##0\);_(* &quot;-&quot;_);_(@_)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L"/>
          </a:p>
        </c:txPr>
        <c:crossAx val="646808352"/>
        <c:crosses val="max"/>
        <c:crossBetween val="between"/>
      </c:valAx>
      <c:catAx>
        <c:axId val="646808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68080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993305329952881E-2"/>
          <c:y val="0.89223921451114607"/>
          <c:w val="0.79579423359660695"/>
          <c:h val="0.107760659243818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3E6E8-8D35-45AA-8983-87F193D9736A}" type="datetimeFigureOut">
              <a:rPr lang="es-CL" smtClean="0"/>
              <a:t>18-05-2026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D99C2-1C70-4E39-A711-390A6CBFD1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019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80A27-E777-E015-C81F-D29784A02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3CD83B3-698E-AF7E-13FA-E6444885A8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0E7F272-E2D2-2358-8432-EADE620720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2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aumento no documentado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del esfuerzo, donde la eficiencia de captura de la flota aumenta con el tiempo.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Esfuerzo es difícil de cuantificar directamente: eslora del buque, potencia del motor, tecnologías de pesca (por ejemplo, radares de aves, sensores oceanográficos remotos, ecosondas, helicópteros), y experiencia patrón/tripulación.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aumento gradual del esfuerzo tiene implicaciones para mantener los stocks alrededor de los PBR y puede afectar las ganancias de las pesqueras.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efectividad (productividad/poder de pesca) del esfuerzo </a:t>
            </a:r>
            <a:r>
              <a:rPr lang="es-ES" sz="1200" u="sng" dirty="0">
                <a:latin typeface="Arial" panose="020B0604020202020204" pitchFamily="34" charset="0"/>
                <a:cs typeface="Arial" panose="020B0604020202020204" pitchFamily="34" charset="0"/>
              </a:rPr>
              <a:t>crece con el cambio tecnológico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("esfuerzo progresivo", aumentos en la capturabilidad), aunque el esfuerzo nominal (p. ej., días, lances) sea constante.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0B33AE5-9577-2D22-7973-1669E01D7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04F95-6AFE-4A60-9CF9-ED162FEA8779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2272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A346E-5824-DCD6-A54E-07BA7D37D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C0DE382-D29E-5F9C-CBD0-29C47583A6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740390D-852B-22BB-67A8-93D4973868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2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aumento no documentado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del esfuerzo, donde la eficiencia de captura de la flota aumenta con el tiempo.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Esfuerzo es difícil de cuantificar directamente: eslora del buque, potencia del motor, tecnologías de pesca (por ejemplo, radares de aves, sensores oceanográficos remotos, ecosondas, helicópteros), y experiencia patrón/tripulación.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aumento gradual del esfuerzo tiene implicaciones para mantener los stocks alrededor de los PBR y puede afectar las ganancias de las pesqueras.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efectividad (productividad/poder de pesca) del esfuerzo </a:t>
            </a:r>
            <a:r>
              <a:rPr lang="es-ES" sz="1200" u="sng" dirty="0">
                <a:latin typeface="Arial" panose="020B0604020202020204" pitchFamily="34" charset="0"/>
                <a:cs typeface="Arial" panose="020B0604020202020204" pitchFamily="34" charset="0"/>
              </a:rPr>
              <a:t>crece con el cambio tecnológico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("esfuerzo progresivo", aumentos en la capturabilidad), aunque el esfuerzo nominal (p. ej., días, lances) sea constante.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2D120B-2164-48BB-CFBC-2AF9D6CC4C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04F95-6AFE-4A60-9CF9-ED162FEA8779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8345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AA116-95D0-ED97-A3EB-1348C09A5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8B52008-99EB-CF3C-372B-B9281DA548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D50F7B6-E132-81DD-7336-30DDB375C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2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aumento no documentado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del esfuerzo, donde la eficiencia de captura de la flota aumenta con el tiempo.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Esfuerzo es difícil de cuantificar directamente: eslora del buque, potencia del motor, tecnologías de pesca (por ejemplo, radares de aves, sensores oceanográficos remotos, ecosondas, helicópteros), y experiencia patrón/tripulación.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aumento gradual del esfuerzo tiene implicaciones para mantener los stocks alrededor de los PBR y puede afectar las ganancias de las pesqueras.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efectividad (productividad/poder de pesca) del esfuerzo </a:t>
            </a:r>
            <a:r>
              <a:rPr lang="es-ES" sz="1200" u="sng" dirty="0">
                <a:latin typeface="Arial" panose="020B0604020202020204" pitchFamily="34" charset="0"/>
                <a:cs typeface="Arial" panose="020B0604020202020204" pitchFamily="34" charset="0"/>
              </a:rPr>
              <a:t>crece con el cambio tecnológico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("esfuerzo progresivo", aumentos en la capturabilidad), aunque el esfuerzo nominal (p. ej., días, lances) sea constante.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ECC8D4-0089-8922-BB7D-0845AE10B2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04F95-6AFE-4A60-9CF9-ED162FEA8779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9362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1956C-D554-5684-3AD0-72648813D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E59A042-0EE1-BA4B-8FFB-9DF3902437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5987F1D-3CE6-5927-1031-A9EB964E3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2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aumento no documentado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del esfuerzo, donde la eficiencia de captura de la flota aumenta con el tiempo.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Esfuerzo es difícil de cuantificar directamente: eslora del buque, potencia del motor, tecnologías de pesca (por ejemplo, radares de aves, sensores oceanográficos remotos, ecosondas, helicópteros), y experiencia patrón/tripulación.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aumento gradual del esfuerzo tiene implicaciones para mantener los stocks alrededor de los PBR y puede afectar las ganancias de las pesqueras.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efectividad (productividad/poder de pesca) del esfuerzo </a:t>
            </a:r>
            <a:r>
              <a:rPr lang="es-ES" sz="1200" u="sng" dirty="0">
                <a:latin typeface="Arial" panose="020B0604020202020204" pitchFamily="34" charset="0"/>
                <a:cs typeface="Arial" panose="020B0604020202020204" pitchFamily="34" charset="0"/>
              </a:rPr>
              <a:t>crece con el cambio tecnológico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("esfuerzo progresivo", aumentos en la capturabilidad), aunque el esfuerzo nominal (p. ej., días, lances) sea constante.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0C69D6-318F-B0DB-2CF5-792F2CDDB6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04F95-6AFE-4A60-9CF9-ED162FEA8779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5357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D09A6-5930-BDFC-4753-FCA7A45CA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4757A64-42D9-D0F7-1706-C05A1F0DAA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1256351-FCB9-A3C6-9803-893A2802BF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2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aumento no documentado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del esfuerzo, donde la eficiencia de captura de la flota aumenta con el tiempo.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Esfuerzo es difícil de cuantificar directamente: eslora del buque, potencia del motor, tecnologías de pesca (por ejemplo, radares de aves, sensores oceanográficos remotos, ecosondas, helicópteros), y experiencia patrón/tripulación.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aumento gradual del esfuerzo tiene implicaciones para mantener los stocks alrededor de los PBR y puede afectar las ganancias de las pesqueras.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efectividad (productividad/poder de pesca) del esfuerzo </a:t>
            </a:r>
            <a:r>
              <a:rPr lang="es-ES" sz="1200" u="sng" dirty="0">
                <a:latin typeface="Arial" panose="020B0604020202020204" pitchFamily="34" charset="0"/>
                <a:cs typeface="Arial" panose="020B0604020202020204" pitchFamily="34" charset="0"/>
              </a:rPr>
              <a:t>crece con el cambio tecnológico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("esfuerzo progresivo", aumentos en la capturabilidad), aunque el esfuerzo nominal (p. ej., días, lances) sea constante.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371B38-A2AD-04B7-C7E4-2101BAB420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04F95-6AFE-4A60-9CF9-ED162FEA8779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7155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2DBA7-1256-083B-EC12-F4F8405AD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4DB67F8-C68C-BBC8-D2BB-87E438FD68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232A8F6-01EE-ACCC-6063-B3F199F52F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2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aumento no documentado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del esfuerzo, donde la eficiencia de captura de la flota aumenta con el tiempo.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Esfuerzo es difícil de cuantificar directamente: eslora del buque, potencia del motor, tecnologías de pesca (por ejemplo, radares de aves, sensores oceanográficos remotos, ecosondas, helicópteros), y experiencia patrón/tripulación.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aumento gradual del esfuerzo tiene implicaciones para mantener los stocks alrededor de los PBR y puede afectar las ganancias de las pesqueras.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efectividad (productividad/poder de pesca) del esfuerzo </a:t>
            </a:r>
            <a:r>
              <a:rPr lang="es-ES" sz="1200" u="sng" dirty="0">
                <a:latin typeface="Arial" panose="020B0604020202020204" pitchFamily="34" charset="0"/>
                <a:cs typeface="Arial" panose="020B0604020202020204" pitchFamily="34" charset="0"/>
              </a:rPr>
              <a:t>crece con el cambio tecnológico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("esfuerzo progresivo", aumentos en la capturabilidad), aunque el esfuerzo nominal (p. ej., días, lances) sea constante.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66DC4C7-FB93-5BC2-AAF7-D97C2574A2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04F95-6AFE-4A60-9CF9-ED162FEA8779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7749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0C99F-598C-1394-0D17-60AC0EC08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63F672A-F32E-08D1-A50A-B260AF8ABD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A9E8A5B-23DC-DF53-0421-F5627DFBDB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2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aumento no documentado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del esfuerzo, donde la eficiencia de captura de la flota aumenta con el tiempo.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Esfuerzo es difícil de cuantificar directamente: eslora del buque, potencia del motor, tecnologías de pesca (por ejemplo, radares de aves, sensores oceanográficos remotos, ecosondas, helicópteros), y experiencia patrón/tripulación.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aumento gradual del esfuerzo tiene implicaciones para mantener los stocks alrededor de los PBR y puede afectar las ganancias de las pesqueras.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efectividad (productividad/poder de pesca) del esfuerzo </a:t>
            </a:r>
            <a:r>
              <a:rPr lang="es-ES" sz="1200" u="sng" dirty="0">
                <a:latin typeface="Arial" panose="020B0604020202020204" pitchFamily="34" charset="0"/>
                <a:cs typeface="Arial" panose="020B0604020202020204" pitchFamily="34" charset="0"/>
              </a:rPr>
              <a:t>crece con el cambio tecnológico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("esfuerzo progresivo", aumentos en la capturabilidad), aunque el esfuerzo nominal (p. ej., días, lances) sea constante.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2E6695-CCCF-BB41-80B4-808087EAD6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04F95-6AFE-4A60-9CF9-ED162FEA8779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6822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4AADF-4B03-4DA9-97F8-A2FF950BBCEB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829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2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aumento no documentado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del esfuerzo, donde la eficiencia de captura de la flota aumenta con el tiempo.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Esfuerzo es difícil de cuantificar directamente: eslora del buque, potencia del motor, tecnologías de pesca (por ejemplo, radares de aves, sensores oceanográficos remotos, ecosondas, helicópteros), y experiencia patrón/tripulación.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aumento gradual del esfuerzo tiene implicaciones para mantener los stocks alrededor de los PBR y puede afectar las ganancias de las pesqueras.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efectividad (productividad/poder de pesca) del esfuerzo </a:t>
            </a:r>
            <a:r>
              <a:rPr lang="es-ES" sz="1200" u="sng" dirty="0">
                <a:latin typeface="Arial" panose="020B0604020202020204" pitchFamily="34" charset="0"/>
                <a:cs typeface="Arial" panose="020B0604020202020204" pitchFamily="34" charset="0"/>
              </a:rPr>
              <a:t>crece con el cambio tecnológico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("esfuerzo progresivo", aumentos en la capturabilidad), aunque el esfuerzo nominal (p. ej., días, lances) sea constante.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04F95-6AFE-4A60-9CF9-ED162FEA8779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0437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DC2CC-A341-9C58-178A-40D29A6C3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EFD67C3-B926-8552-1BFE-30446BB2DF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7D6D749-9391-FE9A-06CD-27821A63BB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2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aumento no documentado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del esfuerzo, donde la eficiencia de captura de la flota aumenta con el tiempo.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Esfuerzo es difícil de cuantificar directamente: eslora del buque, potencia del motor, tecnologías de pesca (por ejemplo, radares de aves, sensores oceanográficos remotos, ecosondas, helicópteros), y experiencia patrón/tripulación.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aumento gradual del esfuerzo tiene implicaciones para mantener los stocks alrededor de los PBR y puede afectar las ganancias de las pesqueras.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efectividad (productividad/poder de pesca) del esfuerzo </a:t>
            </a:r>
            <a:r>
              <a:rPr lang="es-ES" sz="1200" u="sng" dirty="0">
                <a:latin typeface="Arial" panose="020B0604020202020204" pitchFamily="34" charset="0"/>
                <a:cs typeface="Arial" panose="020B0604020202020204" pitchFamily="34" charset="0"/>
              </a:rPr>
              <a:t>crece con el cambio tecnológico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("esfuerzo progresivo", aumentos en la capturabilidad), aunque el esfuerzo nominal (p. ej., días, lances) sea constante.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048E5BC-F273-0570-0635-16AE11DF73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04F95-6AFE-4A60-9CF9-ED162FEA8779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7001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D218B-E23D-C43D-596E-3894E1C0A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9AFD260-254D-185B-091D-D578396CD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055531A-FCEC-2A33-46DF-3632FA8E1F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2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aumento no documentado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del esfuerzo, donde la eficiencia de captura de la flota aumenta con el tiempo.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Esfuerzo es difícil de cuantificar directamente: eslora del buque, potencia del motor, tecnologías de pesca (por ejemplo, radares de aves, sensores oceanográficos remotos, ecosondas, helicópteros), y experiencia patrón/tripulación.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aumento gradual del esfuerzo tiene implicaciones para mantener los stocks alrededor de los PBR y puede afectar las ganancias de las pesqueras.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efectividad (productividad/poder de pesca) del esfuerzo </a:t>
            </a:r>
            <a:r>
              <a:rPr lang="es-ES" sz="1200" u="sng" dirty="0">
                <a:latin typeface="Arial" panose="020B0604020202020204" pitchFamily="34" charset="0"/>
                <a:cs typeface="Arial" panose="020B0604020202020204" pitchFamily="34" charset="0"/>
              </a:rPr>
              <a:t>crece con el cambio tecnológico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("esfuerzo progresivo", aumentos en la capturabilidad), aunque el esfuerzo nominal (p. ej., días, lances) sea constante.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824F2-649A-D8BA-7C31-BB00B1C385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04F95-6AFE-4A60-9CF9-ED162FEA8779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002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7813C-0B02-551A-52F7-AC1707C58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6C52554-1A68-E82A-8847-5EA192241D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4113627-43AC-3E21-883D-34A19714F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2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aumento no documentado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del esfuerzo, donde la eficiencia de captura de la flota aumenta con el tiempo.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Esfuerzo es difícil de cuantificar directamente: eslora del buque, potencia del motor, tecnologías de pesca (por ejemplo, radares de aves, sensores oceanográficos remotos, ecosondas, helicópteros), y experiencia patrón/tripulación.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aumento gradual del esfuerzo tiene implicaciones para mantener los stocks alrededor de los PBR y puede afectar las ganancias de las pesqueras.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efectividad (productividad/poder de pesca) del esfuerzo </a:t>
            </a:r>
            <a:r>
              <a:rPr lang="es-ES" sz="1200" u="sng" dirty="0">
                <a:latin typeface="Arial" panose="020B0604020202020204" pitchFamily="34" charset="0"/>
                <a:cs typeface="Arial" panose="020B0604020202020204" pitchFamily="34" charset="0"/>
              </a:rPr>
              <a:t>crece con el cambio tecnológico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("esfuerzo progresivo", aumentos en la capturabilidad), aunque el esfuerzo nominal (p. ej., días, lances) sea constante.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B2413F-EE85-AB90-D89A-A6FA5BF15C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04F95-6AFE-4A60-9CF9-ED162FEA8779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7074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5E72F-2155-476F-1713-956564460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455F160-782C-3706-2130-DB2527EF4C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99364E3-28CC-928A-58E7-61CA67F108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2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aumento no documentado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del esfuerzo, donde la eficiencia de captura de la flota aumenta con el tiempo.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Esfuerzo es difícil de cuantificar directamente: eslora del buque, potencia del motor, tecnologías de pesca (por ejemplo, radares de aves, sensores oceanográficos remotos, ecosondas, helicópteros), y experiencia patrón/tripulación.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aumento gradual del esfuerzo tiene implicaciones para mantener los stocks alrededor de los PBR y puede afectar las ganancias de las pesqueras.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efectividad (productividad/poder de pesca) del esfuerzo </a:t>
            </a:r>
            <a:r>
              <a:rPr lang="es-ES" sz="1200" u="sng" dirty="0">
                <a:latin typeface="Arial" panose="020B0604020202020204" pitchFamily="34" charset="0"/>
                <a:cs typeface="Arial" panose="020B0604020202020204" pitchFamily="34" charset="0"/>
              </a:rPr>
              <a:t>crece con el cambio tecnológico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("esfuerzo progresivo", aumentos en la capturabilidad), aunque el esfuerzo nominal (p. ej., días, lances) sea constante.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0E6824-18C0-EA23-5B0E-5039E04341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04F95-6AFE-4A60-9CF9-ED162FEA8779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6709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9919C-8E41-A4FF-6B15-592C31013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18C54FF-B22A-2B27-8E14-C0AA24F33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4260B94-8CC0-4308-1E92-F081999A9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2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aumento no documentado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del esfuerzo, donde la eficiencia de captura de la flota aumenta con el tiempo.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Esfuerzo es difícil de cuantificar directamente: eslora del buque, potencia del motor, tecnologías de pesca (por ejemplo, radares de aves, sensores oceanográficos remotos, ecosondas, helicópteros), y experiencia patrón/tripulación.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aumento gradual del esfuerzo tiene implicaciones para mantener los stocks alrededor de los PBR y puede afectar las ganancias de las pesqueras.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efectividad (productividad/poder de pesca) del esfuerzo </a:t>
            </a:r>
            <a:r>
              <a:rPr lang="es-ES" sz="1200" u="sng" dirty="0">
                <a:latin typeface="Arial" panose="020B0604020202020204" pitchFamily="34" charset="0"/>
                <a:cs typeface="Arial" panose="020B0604020202020204" pitchFamily="34" charset="0"/>
              </a:rPr>
              <a:t>crece con el cambio tecnológico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("esfuerzo progresivo", aumentos en la capturabilidad), aunque el esfuerzo nominal (p. ej., días, lances) sea constante.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2654A9-DA3C-6B14-8A0D-2FF9A33152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04F95-6AFE-4A60-9CF9-ED162FEA8779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0376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2530A-D3E7-7EBD-86B6-B60D473F3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F46C8C8-969F-7629-04F7-B99D8C09D1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B9FA7D2-9526-741F-03EA-6DD7D3861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2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aumento no documentado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del esfuerzo, donde la eficiencia de captura de la flota aumenta con el tiempo.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Esfuerzo es difícil de cuantificar directamente: eslora del buque, potencia del motor, tecnologías de pesca (por ejemplo, radares de aves, sensores oceanográficos remotos, ecosondas, helicópteros), y experiencia patrón/tripulación.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aumento gradual del esfuerzo tiene implicaciones para mantener los stocks alrededor de los PBR y puede afectar las ganancias de las pesqueras.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efectividad (productividad/poder de pesca) del esfuerzo </a:t>
            </a:r>
            <a:r>
              <a:rPr lang="es-ES" sz="1200" u="sng" dirty="0">
                <a:latin typeface="Arial" panose="020B0604020202020204" pitchFamily="34" charset="0"/>
                <a:cs typeface="Arial" panose="020B0604020202020204" pitchFamily="34" charset="0"/>
              </a:rPr>
              <a:t>crece con el cambio tecnológico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("esfuerzo progresivo", aumentos en la capturabilidad), aunque el esfuerzo nominal (p. ej., días, lances) sea constante.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7821D2-45B0-F27E-3CE5-3B4B10693B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04F95-6AFE-4A60-9CF9-ED162FEA8779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1401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65E67-28F0-8A3D-54A3-D41DE082B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F4C2589-952C-1F1E-5F9F-9FAFB65B99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7422768-5B97-54B9-BE7C-D7CBE76889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2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aumento no documentado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del esfuerzo, donde la eficiencia de captura de la flota aumenta con el tiempo.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Esfuerzo es difícil de cuantificar directamente: eslora del buque, potencia del motor, tecnologías de pesca (por ejemplo, radares de aves, sensores oceanográficos remotos, ecosondas, helicópteros), y experiencia patrón/tripulación.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aumento gradual del esfuerzo tiene implicaciones para mantener los stocks alrededor de los PBR y puede afectar las ganancias de las pesqueras.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efectividad (productividad/poder de pesca) del esfuerzo </a:t>
            </a:r>
            <a:r>
              <a:rPr lang="es-ES" sz="1200" u="sng" dirty="0">
                <a:latin typeface="Arial" panose="020B0604020202020204" pitchFamily="34" charset="0"/>
                <a:cs typeface="Arial" panose="020B0604020202020204" pitchFamily="34" charset="0"/>
              </a:rPr>
              <a:t>crece con el cambio tecnológico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("esfuerzo progresivo", aumentos en la capturabilidad), aunque el esfuerzo nominal (p. ej., días, lances) sea constante.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0502E3-7070-DBE3-56B1-2CD8B51FD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04F95-6AFE-4A60-9CF9-ED162FEA8779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479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83067-26CE-8C5E-7D5A-904251B5A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2A4CDB-94A1-DF18-5865-7DA366235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FAEB68-AFF5-5E8C-AA6D-10F13757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8A4D-CED0-4F01-8706-938E8314BEAF}" type="datetimeFigureOut">
              <a:rPr lang="es-CL" smtClean="0"/>
              <a:t>18-05-2026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6EDB70-20B0-3210-3D74-A963C5D8D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4FFFD0-E2C5-6336-A8F2-01EFEAA5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E916-6BE5-46E6-A6CB-CD8E0173FB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755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5CD48-00AA-099A-4D18-C00E85F6C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AB6D48-8931-623E-1C7D-0CA439BD5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CE88F4-BA57-CCC4-3763-12E83818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8A4D-CED0-4F01-8706-938E8314BEAF}" type="datetimeFigureOut">
              <a:rPr lang="es-CL" smtClean="0"/>
              <a:t>18-05-2026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D9DB4B-2D94-0473-394F-986C015CF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B2BBA9-B3A7-77B1-AE7B-B0B233FB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E916-6BE5-46E6-A6CB-CD8E0173FB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721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71F3E9C-47BE-9152-6FC1-4F798640B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0B9F85-6FB8-7310-F280-8B5933927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ECDA58-955A-ABF0-E241-3E3628F79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8A4D-CED0-4F01-8706-938E8314BEAF}" type="datetimeFigureOut">
              <a:rPr lang="es-CL" smtClean="0"/>
              <a:t>18-05-2026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3E7843-7E18-71B9-1D39-335AF951D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DB2F62-BBBF-8B37-AFEF-4A3733B2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E916-6BE5-46E6-A6CB-CD8E0173FB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146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9D862-88D1-A318-7B7E-54598515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A9D256-E043-D2F0-A462-591AD0654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6ACF5-4EBD-8FAD-183F-10169A75A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8A4D-CED0-4F01-8706-938E8314BEAF}" type="datetimeFigureOut">
              <a:rPr lang="es-CL" smtClean="0"/>
              <a:t>18-05-2026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4278DE-2102-41D9-6F1E-BE011B05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0B9E5C-19ED-6048-0B83-C38BA0709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E916-6BE5-46E6-A6CB-CD8E0173FB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127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FEB57-7AF2-8E2E-6A49-C77262309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5F705E-5337-6632-A4D4-C24BD88F6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7F0C9A-DD6D-4C32-E883-3EAAB7787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8A4D-CED0-4F01-8706-938E8314BEAF}" type="datetimeFigureOut">
              <a:rPr lang="es-CL" smtClean="0"/>
              <a:t>18-05-2026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2ECB06-E56C-E3E8-057D-3607CC491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8850A7-C81E-23FD-A37B-E4DE374AC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E916-6BE5-46E6-A6CB-CD8E0173FB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548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E35F9-5125-7614-A49D-9FFCCA4A2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50441-EBF2-A77F-18B9-2650AACAE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AB2A1A-237E-9752-840B-4579C4E0D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ED93A4-9A15-05B1-2B95-E6F4DEBC2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8A4D-CED0-4F01-8706-938E8314BEAF}" type="datetimeFigureOut">
              <a:rPr lang="es-CL" smtClean="0"/>
              <a:t>18-05-2026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7C7ED3-2F38-E22D-50F5-57D4D006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7C97AC-990C-622F-E939-C31ABEC64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E916-6BE5-46E6-A6CB-CD8E0173FB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58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2852B1-A362-AD5A-A060-D7E57528A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34861A-C2E2-4849-21B4-5C0B928F2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C67D258-7D1A-6C70-B4C8-DB9FB2D6A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790823-BD91-795A-E364-4E6569340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A7902D-0BEA-0C41-DCC6-3AC29D5216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89E4D43-0875-633C-22A7-C771689C2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8A4D-CED0-4F01-8706-938E8314BEAF}" type="datetimeFigureOut">
              <a:rPr lang="es-CL" smtClean="0"/>
              <a:t>18-05-2026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454988A-00CA-3903-644D-1F55D9984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6684A0E-F67A-65D3-46BF-7EFF071A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E916-6BE5-46E6-A6CB-CD8E0173FB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843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09DC9-DEFC-4D35-11A4-06A3FB508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2EB9FD-394D-E0A7-82D8-9A553BCB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8A4D-CED0-4F01-8706-938E8314BEAF}" type="datetimeFigureOut">
              <a:rPr lang="es-CL" smtClean="0"/>
              <a:t>18-05-2026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8760326-E675-7E65-40B0-F7E486683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55316F-E28E-4CFF-7949-1ED607AD8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E916-6BE5-46E6-A6CB-CD8E0173FB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900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FC02D63-49EC-97E3-907D-FA4CABAE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8A4D-CED0-4F01-8706-938E8314BEAF}" type="datetimeFigureOut">
              <a:rPr lang="es-CL" smtClean="0"/>
              <a:t>18-05-2026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DBC4EF7-C527-EEEB-24F6-56EB2BEB5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12CD2D-1B94-9BB7-461F-117855ED0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E916-6BE5-46E6-A6CB-CD8E0173FB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393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98D40-BE7F-3DA2-6724-22A3651C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2F2AEB-BCA8-C429-7059-F457B8D24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AB06BC-3092-D6EF-CBBA-4C4E7BB25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A45236-2216-875A-3188-F60BE044A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8A4D-CED0-4F01-8706-938E8314BEAF}" type="datetimeFigureOut">
              <a:rPr lang="es-CL" smtClean="0"/>
              <a:t>18-05-2026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33E5F3-8C02-1D37-4964-B61F8859B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EDBD15-91C4-AFA9-D64F-F268AD5F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E916-6BE5-46E6-A6CB-CD8E0173FB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710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46DCA-148D-B47B-D323-EDF9F1D55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BFBA44-CE4B-5ACC-A319-D659B99974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736DC4B-9FF8-DFAF-475B-2A773388A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803F00-E2C2-29B3-F554-0BEACBDAD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8A4D-CED0-4F01-8706-938E8314BEAF}" type="datetimeFigureOut">
              <a:rPr lang="es-CL" smtClean="0"/>
              <a:t>18-05-2026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C76582-D505-DDB7-5835-C8DEB271C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03E9F5-A3E2-D1D1-5E18-1EF78153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E916-6BE5-46E6-A6CB-CD8E0173FB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271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B918F86-6D46-E772-5308-7E66F783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DF3450-F286-F10D-07BB-6380C0A28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CE9FAE-7C18-BBFC-61F9-C2CD8B3FA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78A4D-CED0-4F01-8706-938E8314BEAF}" type="datetimeFigureOut">
              <a:rPr lang="es-CL" smtClean="0"/>
              <a:t>18-05-2026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0ACC2F-8CD8-D804-89D5-55B95738D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3EC4BF-7F18-7F28-604F-E3D6581D6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DE916-6BE5-46E6-A6CB-CD8E0173FB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097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96A64E4-7DEE-D6E2-F8A2-8986A5F4A8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2" t="128" r="34" b="26973"/>
          <a:stretch/>
        </p:blipFill>
        <p:spPr>
          <a:xfrm>
            <a:off x="1200098" y="-88983"/>
            <a:ext cx="9781846" cy="532730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FF1CCA4C-4E0D-2B62-37D5-CE469BF217DE}"/>
              </a:ext>
            </a:extLst>
          </p:cNvPr>
          <p:cNvSpPr/>
          <p:nvPr/>
        </p:nvSpPr>
        <p:spPr>
          <a:xfrm rot="16200000">
            <a:off x="392584" y="-392611"/>
            <a:ext cx="6858000" cy="7643214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2000"/>
                </a:schemeClr>
              </a:gs>
              <a:gs pos="11000">
                <a:schemeClr val="bg1">
                  <a:alpha val="9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88643E8-5E0E-4D17-BDCA-4CF1E0C9ECC2}"/>
              </a:ext>
            </a:extLst>
          </p:cNvPr>
          <p:cNvSpPr/>
          <p:nvPr/>
        </p:nvSpPr>
        <p:spPr>
          <a:xfrm flipV="1">
            <a:off x="1" y="-5098"/>
            <a:ext cx="12192000" cy="2004653"/>
          </a:xfrm>
          <a:prstGeom prst="rect">
            <a:avLst/>
          </a:prstGeom>
          <a:gradFill flip="none" rotWithShape="1">
            <a:gsLst>
              <a:gs pos="100000">
                <a:srgbClr val="E5E5E5"/>
              </a:gs>
              <a:gs pos="0">
                <a:schemeClr val="accent3">
                  <a:lumMod val="5000"/>
                  <a:lumOff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5BD057C-D163-4A31-9F1C-056236C9CAA7}"/>
              </a:ext>
            </a:extLst>
          </p:cNvPr>
          <p:cNvSpPr/>
          <p:nvPr/>
        </p:nvSpPr>
        <p:spPr>
          <a:xfrm>
            <a:off x="0" y="-11275"/>
            <a:ext cx="1887523" cy="4323216"/>
          </a:xfrm>
          <a:custGeom>
            <a:avLst/>
            <a:gdLst>
              <a:gd name="connsiteX0" fmla="*/ 0 w 1887523"/>
              <a:gd name="connsiteY0" fmla="*/ 0 h 4323216"/>
              <a:gd name="connsiteX1" fmla="*/ 1887523 w 1887523"/>
              <a:gd name="connsiteY1" fmla="*/ 0 h 4323216"/>
              <a:gd name="connsiteX2" fmla="*/ 1887523 w 1887523"/>
              <a:gd name="connsiteY2" fmla="*/ 4323216 h 4323216"/>
              <a:gd name="connsiteX3" fmla="*/ 0 w 1887523"/>
              <a:gd name="connsiteY3" fmla="*/ 4323216 h 4323216"/>
              <a:gd name="connsiteX4" fmla="*/ 0 w 1887523"/>
              <a:gd name="connsiteY4" fmla="*/ 0 h 4323216"/>
              <a:gd name="connsiteX0" fmla="*/ 0 w 1887523"/>
              <a:gd name="connsiteY0" fmla="*/ 0 h 4323216"/>
              <a:gd name="connsiteX1" fmla="*/ 1887523 w 1887523"/>
              <a:gd name="connsiteY1" fmla="*/ 0 h 4323216"/>
              <a:gd name="connsiteX2" fmla="*/ 1887523 w 1887523"/>
              <a:gd name="connsiteY2" fmla="*/ 2309859 h 4323216"/>
              <a:gd name="connsiteX3" fmla="*/ 0 w 1887523"/>
              <a:gd name="connsiteY3" fmla="*/ 4323216 h 4323216"/>
              <a:gd name="connsiteX4" fmla="*/ 0 w 1887523"/>
              <a:gd name="connsiteY4" fmla="*/ 0 h 4323216"/>
              <a:gd name="connsiteX0" fmla="*/ 0 w 1887523"/>
              <a:gd name="connsiteY0" fmla="*/ 0 h 4323216"/>
              <a:gd name="connsiteX1" fmla="*/ 1887523 w 1887523"/>
              <a:gd name="connsiteY1" fmla="*/ 0 h 4323216"/>
              <a:gd name="connsiteX2" fmla="*/ 1879134 w 1887523"/>
              <a:gd name="connsiteY2" fmla="*/ 2897088 h 4323216"/>
              <a:gd name="connsiteX3" fmla="*/ 0 w 1887523"/>
              <a:gd name="connsiteY3" fmla="*/ 4323216 h 4323216"/>
              <a:gd name="connsiteX4" fmla="*/ 0 w 1887523"/>
              <a:gd name="connsiteY4" fmla="*/ 0 h 432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523" h="4323216">
                <a:moveTo>
                  <a:pt x="0" y="0"/>
                </a:moveTo>
                <a:lnTo>
                  <a:pt x="1887523" y="0"/>
                </a:lnTo>
                <a:cubicBezTo>
                  <a:pt x="1884727" y="965696"/>
                  <a:pt x="1881930" y="1931392"/>
                  <a:pt x="1879134" y="2897088"/>
                </a:cubicBezTo>
                <a:lnTo>
                  <a:pt x="0" y="4323216"/>
                </a:lnTo>
                <a:lnTo>
                  <a:pt x="0" y="0"/>
                </a:lnTo>
                <a:close/>
              </a:path>
            </a:pathLst>
          </a:custGeom>
          <a:solidFill>
            <a:srgbClr val="16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2FC1B94-7316-1206-CF7A-8A80E3C0526A}"/>
              </a:ext>
            </a:extLst>
          </p:cNvPr>
          <p:cNvSpPr/>
          <p:nvPr/>
        </p:nvSpPr>
        <p:spPr>
          <a:xfrm>
            <a:off x="0" y="3712464"/>
            <a:ext cx="12207480" cy="3145535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2000"/>
                </a:schemeClr>
              </a:gs>
              <a:gs pos="11000">
                <a:schemeClr val="bg1">
                  <a:alpha val="9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AFD709F-F047-D84A-972A-5632D6FA17C1}"/>
              </a:ext>
            </a:extLst>
          </p:cNvPr>
          <p:cNvSpPr/>
          <p:nvPr/>
        </p:nvSpPr>
        <p:spPr>
          <a:xfrm rot="5400000">
            <a:off x="6972760" y="1638759"/>
            <a:ext cx="6869272" cy="3569209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2000"/>
                </a:schemeClr>
              </a:gs>
              <a:gs pos="11000">
                <a:schemeClr val="bg1">
                  <a:alpha val="9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5A8CCF8-65F8-49EF-806F-3FE364D28DB3}"/>
              </a:ext>
            </a:extLst>
          </p:cNvPr>
          <p:cNvSpPr txBox="1"/>
          <p:nvPr/>
        </p:nvSpPr>
        <p:spPr>
          <a:xfrm>
            <a:off x="2466631" y="4524065"/>
            <a:ext cx="727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85A92"/>
                </a:solidFill>
                <a:latin typeface="+mj-lt"/>
              </a:rPr>
              <a:t>SCW16 JACK MACKEREL BENCHMARK WORKSHOP 2026</a:t>
            </a:r>
            <a:endParaRPr lang="es-CL" dirty="0">
              <a:solidFill>
                <a:srgbClr val="085A92"/>
              </a:solidFill>
              <a:latin typeface="+mj-lt"/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69322098-004C-4F30-ADC1-079535CF5BE0}"/>
              </a:ext>
            </a:extLst>
          </p:cNvPr>
          <p:cNvSpPr txBox="1"/>
          <p:nvPr/>
        </p:nvSpPr>
        <p:spPr>
          <a:xfrm>
            <a:off x="1580956" y="5144112"/>
            <a:ext cx="918134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2400" spc="300" dirty="0">
                <a:solidFill>
                  <a:srgbClr val="085A9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Implementation of an informed creep correction into the Chile Jack Mackerel CPUE index</a:t>
            </a:r>
            <a:endParaRPr lang="es-ES" sz="2400" spc="300" dirty="0">
              <a:solidFill>
                <a:srgbClr val="085A9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object 6">
            <a:extLst>
              <a:ext uri="{FF2B5EF4-FFF2-40B4-BE49-F238E27FC236}">
                <a16:creationId xmlns:a16="http://schemas.microsoft.com/office/drawing/2014/main" id="{DE4E5525-FD1E-41F3-9E75-6FE3DCA3006B}"/>
              </a:ext>
            </a:extLst>
          </p:cNvPr>
          <p:cNvSpPr txBox="1"/>
          <p:nvPr/>
        </p:nvSpPr>
        <p:spPr>
          <a:xfrm>
            <a:off x="10560533" y="6509048"/>
            <a:ext cx="144010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es-CL" sz="12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Agosto 2023</a:t>
            </a:r>
          </a:p>
          <a:p>
            <a:pPr algn="r"/>
            <a:endParaRPr lang="es-CL" sz="12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630804E1-E36C-45B0-A5B0-1A332EF31B4C}"/>
              </a:ext>
            </a:extLst>
          </p:cNvPr>
          <p:cNvSpPr txBox="1"/>
          <p:nvPr/>
        </p:nvSpPr>
        <p:spPr>
          <a:xfrm>
            <a:off x="3453927" y="3916122"/>
            <a:ext cx="52841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s-CL" spc="500" dirty="0">
                <a:solidFill>
                  <a:srgbClr val="1254A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INSTITUTO DE FOMENTO PESQUERO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DD88140B-4403-4655-8379-DA4ECC98BE18}"/>
              </a:ext>
            </a:extLst>
          </p:cNvPr>
          <p:cNvCxnSpPr>
            <a:cxnSpLocks/>
          </p:cNvCxnSpPr>
          <p:nvPr/>
        </p:nvCxnSpPr>
        <p:spPr>
          <a:xfrm>
            <a:off x="3209001" y="4281403"/>
            <a:ext cx="5714340" cy="0"/>
          </a:xfrm>
          <a:prstGeom prst="line">
            <a:avLst/>
          </a:prstGeom>
          <a:ln w="15875">
            <a:solidFill>
              <a:srgbClr val="125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538C3DA-0D12-257F-A894-45CBD1605FF5}"/>
              </a:ext>
            </a:extLst>
          </p:cNvPr>
          <p:cNvSpPr txBox="1"/>
          <p:nvPr/>
        </p:nvSpPr>
        <p:spPr>
          <a:xfrm>
            <a:off x="3713995" y="6053700"/>
            <a:ext cx="476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1400">
                <a:solidFill>
                  <a:srgbClr val="085A92"/>
                </a:solidFill>
                <a:latin typeface="+mj-lt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s-CL" sz="1600" dirty="0"/>
              <a:t>José I. Zenteno</a:t>
            </a:r>
          </a:p>
          <a:p>
            <a:r>
              <a:rPr lang="es-CL" sz="1600" b="1" dirty="0"/>
              <a:t>Departamento Evaluación de Recursos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D7AD462-752D-A8D1-0187-DDAE63717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40" y="511400"/>
            <a:ext cx="1887523" cy="1249619"/>
          </a:xfrm>
          <a:prstGeom prst="rect">
            <a:avLst/>
          </a:prstGeom>
        </p:spPr>
      </p:pic>
      <p:sp>
        <p:nvSpPr>
          <p:cNvPr id="7" name="Rectángulo 21">
            <a:extLst>
              <a:ext uri="{FF2B5EF4-FFF2-40B4-BE49-F238E27FC236}">
                <a16:creationId xmlns:a16="http://schemas.microsoft.com/office/drawing/2014/main" id="{AAFA6F39-5A5F-8AFD-5986-A28CDAB2176B}"/>
              </a:ext>
            </a:extLst>
          </p:cNvPr>
          <p:cNvSpPr/>
          <p:nvPr/>
        </p:nvSpPr>
        <p:spPr>
          <a:xfrm>
            <a:off x="0" y="-11276"/>
            <a:ext cx="1973655" cy="4989352"/>
          </a:xfrm>
          <a:custGeom>
            <a:avLst/>
            <a:gdLst>
              <a:gd name="connsiteX0" fmla="*/ 0 w 1887523"/>
              <a:gd name="connsiteY0" fmla="*/ 0 h 4323216"/>
              <a:gd name="connsiteX1" fmla="*/ 1887523 w 1887523"/>
              <a:gd name="connsiteY1" fmla="*/ 0 h 4323216"/>
              <a:gd name="connsiteX2" fmla="*/ 1887523 w 1887523"/>
              <a:gd name="connsiteY2" fmla="*/ 4323216 h 4323216"/>
              <a:gd name="connsiteX3" fmla="*/ 0 w 1887523"/>
              <a:gd name="connsiteY3" fmla="*/ 4323216 h 4323216"/>
              <a:gd name="connsiteX4" fmla="*/ 0 w 1887523"/>
              <a:gd name="connsiteY4" fmla="*/ 0 h 4323216"/>
              <a:gd name="connsiteX0" fmla="*/ 0 w 1887523"/>
              <a:gd name="connsiteY0" fmla="*/ 0 h 4323216"/>
              <a:gd name="connsiteX1" fmla="*/ 1887523 w 1887523"/>
              <a:gd name="connsiteY1" fmla="*/ 0 h 4323216"/>
              <a:gd name="connsiteX2" fmla="*/ 1887523 w 1887523"/>
              <a:gd name="connsiteY2" fmla="*/ 2309859 h 4323216"/>
              <a:gd name="connsiteX3" fmla="*/ 0 w 1887523"/>
              <a:gd name="connsiteY3" fmla="*/ 4323216 h 4323216"/>
              <a:gd name="connsiteX4" fmla="*/ 0 w 1887523"/>
              <a:gd name="connsiteY4" fmla="*/ 0 h 4323216"/>
              <a:gd name="connsiteX0" fmla="*/ 0 w 1887523"/>
              <a:gd name="connsiteY0" fmla="*/ 0 h 4323216"/>
              <a:gd name="connsiteX1" fmla="*/ 1887523 w 1887523"/>
              <a:gd name="connsiteY1" fmla="*/ 0 h 4323216"/>
              <a:gd name="connsiteX2" fmla="*/ 1879134 w 1887523"/>
              <a:gd name="connsiteY2" fmla="*/ 2897088 h 4323216"/>
              <a:gd name="connsiteX3" fmla="*/ 0 w 1887523"/>
              <a:gd name="connsiteY3" fmla="*/ 4323216 h 4323216"/>
              <a:gd name="connsiteX4" fmla="*/ 0 w 1887523"/>
              <a:gd name="connsiteY4" fmla="*/ 0 h 432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523" h="4323216">
                <a:moveTo>
                  <a:pt x="0" y="0"/>
                </a:moveTo>
                <a:lnTo>
                  <a:pt x="1887523" y="0"/>
                </a:lnTo>
                <a:cubicBezTo>
                  <a:pt x="1884727" y="965696"/>
                  <a:pt x="1881930" y="1931392"/>
                  <a:pt x="1879134" y="2897088"/>
                </a:cubicBezTo>
                <a:lnTo>
                  <a:pt x="0" y="4323216"/>
                </a:lnTo>
                <a:lnTo>
                  <a:pt x="0" y="0"/>
                </a:lnTo>
                <a:close/>
              </a:path>
            </a:pathLst>
          </a:cu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11">
            <a:extLst>
              <a:ext uri="{FF2B5EF4-FFF2-40B4-BE49-F238E27FC236}">
                <a16:creationId xmlns:a16="http://schemas.microsoft.com/office/drawing/2014/main" id="{68E11A73-B586-89D7-37BF-640B8CA42364}"/>
              </a:ext>
            </a:extLst>
          </p:cNvPr>
          <p:cNvSpPr/>
          <p:nvPr/>
        </p:nvSpPr>
        <p:spPr>
          <a:xfrm>
            <a:off x="10294706" y="5137079"/>
            <a:ext cx="1912774" cy="1742378"/>
          </a:xfrm>
          <a:custGeom>
            <a:avLst/>
            <a:gdLst>
              <a:gd name="connsiteX0" fmla="*/ 0 w 2164360"/>
              <a:gd name="connsiteY0" fmla="*/ 0 h 2548034"/>
              <a:gd name="connsiteX1" fmla="*/ 2164360 w 2164360"/>
              <a:gd name="connsiteY1" fmla="*/ 0 h 2548034"/>
              <a:gd name="connsiteX2" fmla="*/ 2164360 w 2164360"/>
              <a:gd name="connsiteY2" fmla="*/ 2548034 h 2548034"/>
              <a:gd name="connsiteX3" fmla="*/ 0 w 2164360"/>
              <a:gd name="connsiteY3" fmla="*/ 2548034 h 2548034"/>
              <a:gd name="connsiteX4" fmla="*/ 0 w 2164360"/>
              <a:gd name="connsiteY4" fmla="*/ 0 h 2548034"/>
              <a:gd name="connsiteX0" fmla="*/ 981512 w 2164360"/>
              <a:gd name="connsiteY0" fmla="*/ 1342239 h 2548034"/>
              <a:gd name="connsiteX1" fmla="*/ 2164360 w 2164360"/>
              <a:gd name="connsiteY1" fmla="*/ 0 h 2548034"/>
              <a:gd name="connsiteX2" fmla="*/ 2164360 w 2164360"/>
              <a:gd name="connsiteY2" fmla="*/ 2548034 h 2548034"/>
              <a:gd name="connsiteX3" fmla="*/ 0 w 2164360"/>
              <a:gd name="connsiteY3" fmla="*/ 2548034 h 2548034"/>
              <a:gd name="connsiteX4" fmla="*/ 981512 w 2164360"/>
              <a:gd name="connsiteY4" fmla="*/ 1342239 h 254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360" h="2548034">
                <a:moveTo>
                  <a:pt x="981512" y="1342239"/>
                </a:moveTo>
                <a:lnTo>
                  <a:pt x="2164360" y="0"/>
                </a:lnTo>
                <a:lnTo>
                  <a:pt x="2164360" y="2548034"/>
                </a:lnTo>
                <a:lnTo>
                  <a:pt x="0" y="2548034"/>
                </a:lnTo>
                <a:lnTo>
                  <a:pt x="981512" y="1342239"/>
                </a:lnTo>
                <a:close/>
              </a:path>
            </a:pathLst>
          </a:cu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AF00C8F6-700B-C602-DB2B-FC99C138B642}"/>
              </a:ext>
            </a:extLst>
          </p:cNvPr>
          <p:cNvSpPr txBox="1"/>
          <p:nvPr/>
        </p:nvSpPr>
        <p:spPr>
          <a:xfrm>
            <a:off x="10597001" y="6435741"/>
            <a:ext cx="144010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es-CL" sz="1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May, 2026</a:t>
            </a:r>
          </a:p>
        </p:txBody>
      </p:sp>
    </p:spTree>
    <p:extLst>
      <p:ext uri="{BB962C8B-B14F-4D97-AF65-F5344CB8AC3E}">
        <p14:creationId xmlns:p14="http://schemas.microsoft.com/office/powerpoint/2010/main" val="3958546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7E74B-7562-7E62-69FE-C0FECC8B4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88F95AAC-DE2F-8793-53A5-77B3A28DC6CF}"/>
              </a:ext>
            </a:extLst>
          </p:cNvPr>
          <p:cNvSpPr/>
          <p:nvPr/>
        </p:nvSpPr>
        <p:spPr>
          <a:xfrm>
            <a:off x="0" y="6708625"/>
            <a:ext cx="10668001" cy="156792"/>
          </a:xfrm>
          <a:prstGeom prst="rect">
            <a:avLst/>
          </a:prstGeom>
          <a:solidFill>
            <a:srgbClr val="16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9">
            <a:extLst>
              <a:ext uri="{FF2B5EF4-FFF2-40B4-BE49-F238E27FC236}">
                <a16:creationId xmlns:a16="http://schemas.microsoft.com/office/drawing/2014/main" id="{4204D7F8-0C25-B420-9BE0-C02A968DE3C1}"/>
              </a:ext>
            </a:extLst>
          </p:cNvPr>
          <p:cNvSpPr/>
          <p:nvPr/>
        </p:nvSpPr>
        <p:spPr>
          <a:xfrm flipH="1">
            <a:off x="9272057" y="6609053"/>
            <a:ext cx="2919942" cy="256364"/>
          </a:xfrm>
          <a:custGeom>
            <a:avLst/>
            <a:gdLst>
              <a:gd name="connsiteX0" fmla="*/ 0 w 3087329"/>
              <a:gd name="connsiteY0" fmla="*/ 0 h 188554"/>
              <a:gd name="connsiteX1" fmla="*/ 3087329 w 3087329"/>
              <a:gd name="connsiteY1" fmla="*/ 0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10349 w 3087329"/>
              <a:gd name="connsiteY1" fmla="*/ 4916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54594 w 3087329"/>
              <a:gd name="connsiteY1" fmla="*/ 9832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1548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7555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7329" h="188554">
                <a:moveTo>
                  <a:pt x="0" y="0"/>
                </a:moveTo>
                <a:lnTo>
                  <a:pt x="2875555" y="2688"/>
                </a:lnTo>
                <a:lnTo>
                  <a:pt x="3087329" y="188554"/>
                </a:lnTo>
                <a:lnTo>
                  <a:pt x="0" y="188554"/>
                </a:lnTo>
                <a:lnTo>
                  <a:pt x="0" y="0"/>
                </a:lnTo>
                <a:close/>
              </a:path>
            </a:pathLst>
          </a:custGeom>
          <a:solidFill>
            <a:srgbClr val="125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EFEA596-26CD-EA01-26F4-434100FEF59D}"/>
              </a:ext>
            </a:extLst>
          </p:cNvPr>
          <p:cNvSpPr txBox="1"/>
          <p:nvPr/>
        </p:nvSpPr>
        <p:spPr>
          <a:xfrm>
            <a:off x="9385724" y="6626070"/>
            <a:ext cx="2187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kern="900" spc="70" dirty="0">
                <a:solidFill>
                  <a:schemeClr val="bg1"/>
                </a:solidFill>
              </a:rPr>
              <a:t>Instituto de Fomento Pesquero | Chile 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1C4A6681-BD84-0CE9-9634-3A1463279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49" y="6633711"/>
            <a:ext cx="271842" cy="149828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B344F6FD-3FDA-ADBB-FE90-197BF4CA3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86" y="1453092"/>
            <a:ext cx="5039139" cy="424732"/>
          </a:xfr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Corrected-CPUE </a:t>
            </a:r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standarization</a:t>
            </a:r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 (GLM)</a:t>
            </a: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DFB51036-F7D9-1EDB-D162-E72C5FBDF041}"/>
              </a:ext>
            </a:extLst>
          </p:cNvPr>
          <p:cNvSpPr/>
          <p:nvPr/>
        </p:nvSpPr>
        <p:spPr>
          <a:xfrm>
            <a:off x="0" y="2014839"/>
            <a:ext cx="5039139" cy="138499"/>
          </a:xfrm>
          <a:custGeom>
            <a:avLst/>
            <a:gdLst/>
            <a:ahLst/>
            <a:cxnLst/>
            <a:rect l="l" t="t" r="r" b="b"/>
            <a:pathLst>
              <a:path w="6983996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76200">
            <a:solidFill>
              <a:srgbClr val="E6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5385CE3-D339-7B65-1BF5-ADDB9E2D7C2A}"/>
              </a:ext>
            </a:extLst>
          </p:cNvPr>
          <p:cNvSpPr/>
          <p:nvPr/>
        </p:nvSpPr>
        <p:spPr>
          <a:xfrm>
            <a:off x="3046461" y="781"/>
            <a:ext cx="9144000" cy="478414"/>
          </a:xfrm>
          <a:prstGeom prst="rect">
            <a:avLst/>
          </a:pr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8">
            <a:extLst>
              <a:ext uri="{FF2B5EF4-FFF2-40B4-BE49-F238E27FC236}">
                <a16:creationId xmlns:a16="http://schemas.microsoft.com/office/drawing/2014/main" id="{2AE328D9-734B-75D3-8D64-756EBBC3D778}"/>
              </a:ext>
            </a:extLst>
          </p:cNvPr>
          <p:cNvSpPr/>
          <p:nvPr/>
        </p:nvSpPr>
        <p:spPr>
          <a:xfrm>
            <a:off x="0" y="-1650"/>
            <a:ext cx="5039139" cy="963428"/>
          </a:xfrm>
          <a:custGeom>
            <a:avLst/>
            <a:gdLst>
              <a:gd name="connsiteX0" fmla="*/ 0 w 3088646"/>
              <a:gd name="connsiteY0" fmla="*/ 0 h 250722"/>
              <a:gd name="connsiteX1" fmla="*/ 3088646 w 3088646"/>
              <a:gd name="connsiteY1" fmla="*/ 0 h 250722"/>
              <a:gd name="connsiteX2" fmla="*/ 3088646 w 3088646"/>
              <a:gd name="connsiteY2" fmla="*/ 250722 h 250722"/>
              <a:gd name="connsiteX3" fmla="*/ 0 w 3088646"/>
              <a:gd name="connsiteY3" fmla="*/ 250722 h 250722"/>
              <a:gd name="connsiteX4" fmla="*/ 0 w 3088646"/>
              <a:gd name="connsiteY4" fmla="*/ 0 h 250722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3088646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2980512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80512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53479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344486"/>
              <a:gd name="connsiteY0" fmla="*/ 7035 h 257757"/>
              <a:gd name="connsiteX1" fmla="*/ 3344486 w 3344486"/>
              <a:gd name="connsiteY1" fmla="*/ 0 h 257757"/>
              <a:gd name="connsiteX2" fmla="*/ 2953479 w 3344486"/>
              <a:gd name="connsiteY2" fmla="*/ 257757 h 257757"/>
              <a:gd name="connsiteX3" fmla="*/ 0 w 3344486"/>
              <a:gd name="connsiteY3" fmla="*/ 257757 h 257757"/>
              <a:gd name="connsiteX4" fmla="*/ 0 w 3344486"/>
              <a:gd name="connsiteY4" fmla="*/ 7035 h 257757"/>
              <a:gd name="connsiteX0" fmla="*/ 0 w 3344486"/>
              <a:gd name="connsiteY0" fmla="*/ 0 h 250722"/>
              <a:gd name="connsiteX1" fmla="*/ 3344486 w 3344486"/>
              <a:gd name="connsiteY1" fmla="*/ 2780 h 250722"/>
              <a:gd name="connsiteX2" fmla="*/ 2953479 w 3344486"/>
              <a:gd name="connsiteY2" fmla="*/ 250722 h 250722"/>
              <a:gd name="connsiteX3" fmla="*/ 0 w 3344486"/>
              <a:gd name="connsiteY3" fmla="*/ 250722 h 250722"/>
              <a:gd name="connsiteX4" fmla="*/ 0 w 3344486"/>
              <a:gd name="connsiteY4" fmla="*/ 0 h 250722"/>
              <a:gd name="connsiteX0" fmla="*/ 0 w 3347865"/>
              <a:gd name="connsiteY0" fmla="*/ 1233 h 251955"/>
              <a:gd name="connsiteX1" fmla="*/ 3347865 w 3347865"/>
              <a:gd name="connsiteY1" fmla="*/ 0 h 251955"/>
              <a:gd name="connsiteX2" fmla="*/ 2953479 w 3347865"/>
              <a:gd name="connsiteY2" fmla="*/ 251955 h 251955"/>
              <a:gd name="connsiteX3" fmla="*/ 0 w 3347865"/>
              <a:gd name="connsiteY3" fmla="*/ 251955 h 251955"/>
              <a:gd name="connsiteX4" fmla="*/ 0 w 3347865"/>
              <a:gd name="connsiteY4" fmla="*/ 1233 h 251955"/>
              <a:gd name="connsiteX0" fmla="*/ 0 w 3342797"/>
              <a:gd name="connsiteY0" fmla="*/ 430 h 251152"/>
              <a:gd name="connsiteX1" fmla="*/ 3342797 w 3342797"/>
              <a:gd name="connsiteY1" fmla="*/ 0 h 251152"/>
              <a:gd name="connsiteX2" fmla="*/ 2953479 w 3342797"/>
              <a:gd name="connsiteY2" fmla="*/ 251152 h 251152"/>
              <a:gd name="connsiteX3" fmla="*/ 0 w 3342797"/>
              <a:gd name="connsiteY3" fmla="*/ 251152 h 251152"/>
              <a:gd name="connsiteX4" fmla="*/ 0 w 3342797"/>
              <a:gd name="connsiteY4" fmla="*/ 430 h 25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797" h="251152">
                <a:moveTo>
                  <a:pt x="0" y="430"/>
                </a:moveTo>
                <a:lnTo>
                  <a:pt x="3342797" y="0"/>
                </a:lnTo>
                <a:lnTo>
                  <a:pt x="2953479" y="251152"/>
                </a:lnTo>
                <a:lnTo>
                  <a:pt x="0" y="251152"/>
                </a:lnTo>
                <a:lnTo>
                  <a:pt x="0" y="430"/>
                </a:lnTo>
                <a:close/>
              </a:path>
            </a:pathLst>
          </a:cu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73EDAC5-5013-F36D-134A-C26866E813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6" y="296442"/>
            <a:ext cx="771663" cy="4111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E23ABD2-C907-1224-8863-BBDBF1D539D8}"/>
              </a:ext>
            </a:extLst>
          </p:cNvPr>
          <p:cNvSpPr txBox="1"/>
          <p:nvPr/>
        </p:nvSpPr>
        <p:spPr>
          <a:xfrm>
            <a:off x="1264315" y="239988"/>
            <a:ext cx="256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err="1">
                <a:solidFill>
                  <a:schemeClr val="bg1"/>
                </a:solidFill>
              </a:rPr>
              <a:t>Methodology</a:t>
            </a:r>
            <a:endParaRPr lang="es-CL" sz="3200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30884C4-89B6-7A56-9629-F70105498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785" y="5634941"/>
            <a:ext cx="5944430" cy="819264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779A91B-94BA-333C-9BDE-28BFB13DDD0A}"/>
              </a:ext>
            </a:extLst>
          </p:cNvPr>
          <p:cNvSpPr txBox="1"/>
          <p:nvPr/>
        </p:nvSpPr>
        <p:spPr>
          <a:xfrm>
            <a:off x="1017989" y="2440577"/>
            <a:ext cx="9378739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The inclusion of the creep factor as a dummy variable in the standardization model exhibited multicollinearity and aliasing, preventing its use as an additional factor in a previous analysis (Zenteno &amp; </a:t>
            </a:r>
            <a:r>
              <a:rPr lang="en-US" dirty="0" err="1"/>
              <a:t>Payá</a:t>
            </a:r>
            <a:r>
              <a:rPr lang="en-US" dirty="0"/>
              <a:t> 2024).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As an alternative, a GLM was implemented using the CPUE index, already corrected for the creep factor, as the response variable.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The model retained the same explanatory variables used in the current standardization process: year, quarter, fishing area, and vessel hold capacity.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85883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E7625-67E9-8FB7-4928-71CBEEAEF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0149FC3C-7640-D54A-7A4A-ABB584A174D9}"/>
              </a:ext>
            </a:extLst>
          </p:cNvPr>
          <p:cNvSpPr/>
          <p:nvPr/>
        </p:nvSpPr>
        <p:spPr>
          <a:xfrm>
            <a:off x="0" y="6708625"/>
            <a:ext cx="10668001" cy="156792"/>
          </a:xfrm>
          <a:prstGeom prst="rect">
            <a:avLst/>
          </a:prstGeom>
          <a:solidFill>
            <a:srgbClr val="16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9">
            <a:extLst>
              <a:ext uri="{FF2B5EF4-FFF2-40B4-BE49-F238E27FC236}">
                <a16:creationId xmlns:a16="http://schemas.microsoft.com/office/drawing/2014/main" id="{AC02F582-50A4-C635-DB6F-03FF9F930CC1}"/>
              </a:ext>
            </a:extLst>
          </p:cNvPr>
          <p:cNvSpPr/>
          <p:nvPr/>
        </p:nvSpPr>
        <p:spPr>
          <a:xfrm flipH="1">
            <a:off x="9272057" y="6609053"/>
            <a:ext cx="2919942" cy="256364"/>
          </a:xfrm>
          <a:custGeom>
            <a:avLst/>
            <a:gdLst>
              <a:gd name="connsiteX0" fmla="*/ 0 w 3087329"/>
              <a:gd name="connsiteY0" fmla="*/ 0 h 188554"/>
              <a:gd name="connsiteX1" fmla="*/ 3087329 w 3087329"/>
              <a:gd name="connsiteY1" fmla="*/ 0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10349 w 3087329"/>
              <a:gd name="connsiteY1" fmla="*/ 4916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54594 w 3087329"/>
              <a:gd name="connsiteY1" fmla="*/ 9832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1548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7555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7329" h="188554">
                <a:moveTo>
                  <a:pt x="0" y="0"/>
                </a:moveTo>
                <a:lnTo>
                  <a:pt x="2875555" y="2688"/>
                </a:lnTo>
                <a:lnTo>
                  <a:pt x="3087329" y="188554"/>
                </a:lnTo>
                <a:lnTo>
                  <a:pt x="0" y="188554"/>
                </a:lnTo>
                <a:lnTo>
                  <a:pt x="0" y="0"/>
                </a:lnTo>
                <a:close/>
              </a:path>
            </a:pathLst>
          </a:custGeom>
          <a:solidFill>
            <a:srgbClr val="125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F539D10-9904-3E7D-543C-21B11BB78481}"/>
              </a:ext>
            </a:extLst>
          </p:cNvPr>
          <p:cNvSpPr txBox="1"/>
          <p:nvPr/>
        </p:nvSpPr>
        <p:spPr>
          <a:xfrm>
            <a:off x="9385724" y="6626070"/>
            <a:ext cx="2187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kern="900" spc="70" dirty="0">
                <a:solidFill>
                  <a:schemeClr val="bg1"/>
                </a:solidFill>
              </a:rPr>
              <a:t>Instituto de Fomento Pesquero | Chile 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938AD58D-3FCB-7BAF-D806-4DAC4BE34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49" y="6633711"/>
            <a:ext cx="271842" cy="149828"/>
          </a:xfrm>
          <a:prstGeom prst="rect">
            <a:avLst/>
          </a:prstGeom>
        </p:spPr>
      </p:pic>
      <p:sp>
        <p:nvSpPr>
          <p:cNvPr id="18" name="object 9">
            <a:extLst>
              <a:ext uri="{FF2B5EF4-FFF2-40B4-BE49-F238E27FC236}">
                <a16:creationId xmlns:a16="http://schemas.microsoft.com/office/drawing/2014/main" id="{C133C657-159C-8FD1-3211-FC3211F74893}"/>
              </a:ext>
            </a:extLst>
          </p:cNvPr>
          <p:cNvSpPr/>
          <p:nvPr/>
        </p:nvSpPr>
        <p:spPr>
          <a:xfrm>
            <a:off x="0" y="2014839"/>
            <a:ext cx="5039139" cy="138499"/>
          </a:xfrm>
          <a:custGeom>
            <a:avLst/>
            <a:gdLst/>
            <a:ahLst/>
            <a:cxnLst/>
            <a:rect l="l" t="t" r="r" b="b"/>
            <a:pathLst>
              <a:path w="6983996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76200">
            <a:solidFill>
              <a:srgbClr val="E6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4F972E3-A1E8-5DD7-2B53-93C6BD1B1824}"/>
              </a:ext>
            </a:extLst>
          </p:cNvPr>
          <p:cNvSpPr/>
          <p:nvPr/>
        </p:nvSpPr>
        <p:spPr>
          <a:xfrm>
            <a:off x="3046461" y="781"/>
            <a:ext cx="9144000" cy="478414"/>
          </a:xfrm>
          <a:prstGeom prst="rect">
            <a:avLst/>
          </a:pr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8">
            <a:extLst>
              <a:ext uri="{FF2B5EF4-FFF2-40B4-BE49-F238E27FC236}">
                <a16:creationId xmlns:a16="http://schemas.microsoft.com/office/drawing/2014/main" id="{2AE55D8A-9B56-3C42-427F-E08F1D40BBE9}"/>
              </a:ext>
            </a:extLst>
          </p:cNvPr>
          <p:cNvSpPr/>
          <p:nvPr/>
        </p:nvSpPr>
        <p:spPr>
          <a:xfrm>
            <a:off x="0" y="-1650"/>
            <a:ext cx="5039139" cy="963428"/>
          </a:xfrm>
          <a:custGeom>
            <a:avLst/>
            <a:gdLst>
              <a:gd name="connsiteX0" fmla="*/ 0 w 3088646"/>
              <a:gd name="connsiteY0" fmla="*/ 0 h 250722"/>
              <a:gd name="connsiteX1" fmla="*/ 3088646 w 3088646"/>
              <a:gd name="connsiteY1" fmla="*/ 0 h 250722"/>
              <a:gd name="connsiteX2" fmla="*/ 3088646 w 3088646"/>
              <a:gd name="connsiteY2" fmla="*/ 250722 h 250722"/>
              <a:gd name="connsiteX3" fmla="*/ 0 w 3088646"/>
              <a:gd name="connsiteY3" fmla="*/ 250722 h 250722"/>
              <a:gd name="connsiteX4" fmla="*/ 0 w 3088646"/>
              <a:gd name="connsiteY4" fmla="*/ 0 h 250722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3088646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2980512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80512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53479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344486"/>
              <a:gd name="connsiteY0" fmla="*/ 7035 h 257757"/>
              <a:gd name="connsiteX1" fmla="*/ 3344486 w 3344486"/>
              <a:gd name="connsiteY1" fmla="*/ 0 h 257757"/>
              <a:gd name="connsiteX2" fmla="*/ 2953479 w 3344486"/>
              <a:gd name="connsiteY2" fmla="*/ 257757 h 257757"/>
              <a:gd name="connsiteX3" fmla="*/ 0 w 3344486"/>
              <a:gd name="connsiteY3" fmla="*/ 257757 h 257757"/>
              <a:gd name="connsiteX4" fmla="*/ 0 w 3344486"/>
              <a:gd name="connsiteY4" fmla="*/ 7035 h 257757"/>
              <a:gd name="connsiteX0" fmla="*/ 0 w 3344486"/>
              <a:gd name="connsiteY0" fmla="*/ 0 h 250722"/>
              <a:gd name="connsiteX1" fmla="*/ 3344486 w 3344486"/>
              <a:gd name="connsiteY1" fmla="*/ 2780 h 250722"/>
              <a:gd name="connsiteX2" fmla="*/ 2953479 w 3344486"/>
              <a:gd name="connsiteY2" fmla="*/ 250722 h 250722"/>
              <a:gd name="connsiteX3" fmla="*/ 0 w 3344486"/>
              <a:gd name="connsiteY3" fmla="*/ 250722 h 250722"/>
              <a:gd name="connsiteX4" fmla="*/ 0 w 3344486"/>
              <a:gd name="connsiteY4" fmla="*/ 0 h 250722"/>
              <a:gd name="connsiteX0" fmla="*/ 0 w 3347865"/>
              <a:gd name="connsiteY0" fmla="*/ 1233 h 251955"/>
              <a:gd name="connsiteX1" fmla="*/ 3347865 w 3347865"/>
              <a:gd name="connsiteY1" fmla="*/ 0 h 251955"/>
              <a:gd name="connsiteX2" fmla="*/ 2953479 w 3347865"/>
              <a:gd name="connsiteY2" fmla="*/ 251955 h 251955"/>
              <a:gd name="connsiteX3" fmla="*/ 0 w 3347865"/>
              <a:gd name="connsiteY3" fmla="*/ 251955 h 251955"/>
              <a:gd name="connsiteX4" fmla="*/ 0 w 3347865"/>
              <a:gd name="connsiteY4" fmla="*/ 1233 h 251955"/>
              <a:gd name="connsiteX0" fmla="*/ 0 w 3342797"/>
              <a:gd name="connsiteY0" fmla="*/ 430 h 251152"/>
              <a:gd name="connsiteX1" fmla="*/ 3342797 w 3342797"/>
              <a:gd name="connsiteY1" fmla="*/ 0 h 251152"/>
              <a:gd name="connsiteX2" fmla="*/ 2953479 w 3342797"/>
              <a:gd name="connsiteY2" fmla="*/ 251152 h 251152"/>
              <a:gd name="connsiteX3" fmla="*/ 0 w 3342797"/>
              <a:gd name="connsiteY3" fmla="*/ 251152 h 251152"/>
              <a:gd name="connsiteX4" fmla="*/ 0 w 3342797"/>
              <a:gd name="connsiteY4" fmla="*/ 430 h 25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797" h="251152">
                <a:moveTo>
                  <a:pt x="0" y="430"/>
                </a:moveTo>
                <a:lnTo>
                  <a:pt x="3342797" y="0"/>
                </a:lnTo>
                <a:lnTo>
                  <a:pt x="2953479" y="251152"/>
                </a:lnTo>
                <a:lnTo>
                  <a:pt x="0" y="251152"/>
                </a:lnTo>
                <a:lnTo>
                  <a:pt x="0" y="430"/>
                </a:lnTo>
                <a:close/>
              </a:path>
            </a:pathLst>
          </a:cu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30C9F2E-79CA-4084-299E-E9B499DC1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6" y="296442"/>
            <a:ext cx="771663" cy="4111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4ACA073-8333-0AAA-74FB-FACAED5079A3}"/>
              </a:ext>
            </a:extLst>
          </p:cNvPr>
          <p:cNvSpPr txBox="1"/>
          <p:nvPr/>
        </p:nvSpPr>
        <p:spPr>
          <a:xfrm>
            <a:off x="1264315" y="239988"/>
            <a:ext cx="256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err="1">
                <a:solidFill>
                  <a:schemeClr val="bg1"/>
                </a:solidFill>
              </a:rPr>
              <a:t>Methodology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D5487DB-9A3B-1034-ED37-0C1F042057E1}"/>
              </a:ext>
            </a:extLst>
          </p:cNvPr>
          <p:cNvSpPr txBox="1"/>
          <p:nvPr/>
        </p:nvSpPr>
        <p:spPr>
          <a:xfrm>
            <a:off x="687401" y="2383520"/>
            <a:ext cx="5702850" cy="378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To quantify the uncertainty associated with the creep factor, a non-parametric bootstrap resampling technique was applied with 10,000 iterations.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Three estimators were evaluated: the unweighted mean, the 10th percentile (P10), and the mean weighted by each captain's years of experience.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Two time horizons for factors were tested: 2005–2024 for the unweighted estimators, and 2003–2024 for the experience-weighted estimator.</a:t>
            </a:r>
            <a:endParaRPr lang="es-CL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175CDE1-85DB-92A4-B074-CB16ADE40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0029" y="1280092"/>
            <a:ext cx="2624859" cy="1056913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58885B94-D2EF-723B-1EA2-E0CED94F22EC}"/>
              </a:ext>
            </a:extLst>
          </p:cNvPr>
          <p:cNvSpPr txBox="1">
            <a:spLocks/>
          </p:cNvSpPr>
          <p:nvPr/>
        </p:nvSpPr>
        <p:spPr>
          <a:xfrm>
            <a:off x="723182" y="1446991"/>
            <a:ext cx="3661167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Bootstrap </a:t>
            </a:r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resampling</a:t>
            </a:r>
            <a:endParaRPr lang="es-ES" sz="2400" spc="15" dirty="0">
              <a:solidFill>
                <a:srgbClr val="085A92"/>
              </a:solidFill>
              <a:latin typeface="+mn-lt"/>
              <a:ea typeface="+mn-ea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2D8496-EC0A-B184-11FF-332150FB5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4070" y="2977016"/>
            <a:ext cx="4940147" cy="339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63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ACE25-9809-63DC-B1C8-67C387AFD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C397C-C616-61C9-5C15-EEEF99A74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5943599"/>
          </a:xfrm>
          <a:solidFill>
            <a:srgbClr val="1254A2"/>
          </a:solidFill>
        </p:spPr>
        <p:txBody>
          <a:bodyPr wrap="square" lIns="1224000" tIns="3312000" rIns="1224000">
            <a:normAutofit fontScale="90000"/>
          </a:bodyPr>
          <a:lstStyle/>
          <a:p>
            <a:pPr algn="ctr"/>
            <a:r>
              <a:rPr lang="es-E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b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L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75E1A78-E145-9F27-6643-87AC26979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15178" y="775251"/>
            <a:ext cx="5544221" cy="200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441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FE006-7C17-3134-6836-929EDD570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5AD373A3-C944-7865-CC6C-289FD055B8D4}"/>
              </a:ext>
            </a:extLst>
          </p:cNvPr>
          <p:cNvSpPr/>
          <p:nvPr/>
        </p:nvSpPr>
        <p:spPr>
          <a:xfrm>
            <a:off x="0" y="6708625"/>
            <a:ext cx="10668001" cy="156792"/>
          </a:xfrm>
          <a:prstGeom prst="rect">
            <a:avLst/>
          </a:prstGeom>
          <a:solidFill>
            <a:srgbClr val="16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9">
            <a:extLst>
              <a:ext uri="{FF2B5EF4-FFF2-40B4-BE49-F238E27FC236}">
                <a16:creationId xmlns:a16="http://schemas.microsoft.com/office/drawing/2014/main" id="{C4B7617A-D4E3-1164-C07E-B498DAEA1CA2}"/>
              </a:ext>
            </a:extLst>
          </p:cNvPr>
          <p:cNvSpPr/>
          <p:nvPr/>
        </p:nvSpPr>
        <p:spPr>
          <a:xfrm flipH="1">
            <a:off x="9272057" y="6609053"/>
            <a:ext cx="2919942" cy="256364"/>
          </a:xfrm>
          <a:custGeom>
            <a:avLst/>
            <a:gdLst>
              <a:gd name="connsiteX0" fmla="*/ 0 w 3087329"/>
              <a:gd name="connsiteY0" fmla="*/ 0 h 188554"/>
              <a:gd name="connsiteX1" fmla="*/ 3087329 w 3087329"/>
              <a:gd name="connsiteY1" fmla="*/ 0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10349 w 3087329"/>
              <a:gd name="connsiteY1" fmla="*/ 4916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54594 w 3087329"/>
              <a:gd name="connsiteY1" fmla="*/ 9832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1548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7555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7329" h="188554">
                <a:moveTo>
                  <a:pt x="0" y="0"/>
                </a:moveTo>
                <a:lnTo>
                  <a:pt x="2875555" y="2688"/>
                </a:lnTo>
                <a:lnTo>
                  <a:pt x="3087329" y="188554"/>
                </a:lnTo>
                <a:lnTo>
                  <a:pt x="0" y="188554"/>
                </a:lnTo>
                <a:lnTo>
                  <a:pt x="0" y="0"/>
                </a:lnTo>
                <a:close/>
              </a:path>
            </a:pathLst>
          </a:custGeom>
          <a:solidFill>
            <a:srgbClr val="125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7445863-86DA-C3D5-AC6B-2AE85190E7E1}"/>
              </a:ext>
            </a:extLst>
          </p:cNvPr>
          <p:cNvSpPr txBox="1"/>
          <p:nvPr/>
        </p:nvSpPr>
        <p:spPr>
          <a:xfrm>
            <a:off x="9385724" y="6626070"/>
            <a:ext cx="2187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kern="900" spc="70" dirty="0">
                <a:solidFill>
                  <a:schemeClr val="bg1"/>
                </a:solidFill>
              </a:rPr>
              <a:t>Instituto de Fomento Pesquero | Chile 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E0C97C96-EAFB-FDAB-A431-C43946C10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49" y="6633711"/>
            <a:ext cx="271842" cy="149828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752CD332-7833-BF6B-540F-BB3036FEA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26" y="1410847"/>
            <a:ext cx="4892602" cy="424732"/>
          </a:xfr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Correction</a:t>
            </a:r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 </a:t>
            </a:r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factors</a:t>
            </a:r>
            <a:endParaRPr lang="es-ES" sz="2400" spc="15" dirty="0">
              <a:solidFill>
                <a:srgbClr val="085A92"/>
              </a:solidFill>
              <a:latin typeface="+mn-lt"/>
              <a:ea typeface="+mn-ea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25CF7774-8546-E5D4-0C09-5E1ADDEBADA3}"/>
              </a:ext>
            </a:extLst>
          </p:cNvPr>
          <p:cNvSpPr/>
          <p:nvPr/>
        </p:nvSpPr>
        <p:spPr>
          <a:xfrm>
            <a:off x="0" y="2014839"/>
            <a:ext cx="5039139" cy="138499"/>
          </a:xfrm>
          <a:custGeom>
            <a:avLst/>
            <a:gdLst/>
            <a:ahLst/>
            <a:cxnLst/>
            <a:rect l="l" t="t" r="r" b="b"/>
            <a:pathLst>
              <a:path w="6983996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76200">
            <a:solidFill>
              <a:srgbClr val="E6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B701808-D725-8B75-8C80-6D324939BF83}"/>
              </a:ext>
            </a:extLst>
          </p:cNvPr>
          <p:cNvSpPr/>
          <p:nvPr/>
        </p:nvSpPr>
        <p:spPr>
          <a:xfrm>
            <a:off x="3046461" y="781"/>
            <a:ext cx="9144000" cy="478414"/>
          </a:xfrm>
          <a:prstGeom prst="rect">
            <a:avLst/>
          </a:pr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8">
            <a:extLst>
              <a:ext uri="{FF2B5EF4-FFF2-40B4-BE49-F238E27FC236}">
                <a16:creationId xmlns:a16="http://schemas.microsoft.com/office/drawing/2014/main" id="{FBDA322A-5F29-368A-2E44-22B3CA9FB3F9}"/>
              </a:ext>
            </a:extLst>
          </p:cNvPr>
          <p:cNvSpPr/>
          <p:nvPr/>
        </p:nvSpPr>
        <p:spPr>
          <a:xfrm>
            <a:off x="0" y="-1650"/>
            <a:ext cx="5039139" cy="963428"/>
          </a:xfrm>
          <a:custGeom>
            <a:avLst/>
            <a:gdLst>
              <a:gd name="connsiteX0" fmla="*/ 0 w 3088646"/>
              <a:gd name="connsiteY0" fmla="*/ 0 h 250722"/>
              <a:gd name="connsiteX1" fmla="*/ 3088646 w 3088646"/>
              <a:gd name="connsiteY1" fmla="*/ 0 h 250722"/>
              <a:gd name="connsiteX2" fmla="*/ 3088646 w 3088646"/>
              <a:gd name="connsiteY2" fmla="*/ 250722 h 250722"/>
              <a:gd name="connsiteX3" fmla="*/ 0 w 3088646"/>
              <a:gd name="connsiteY3" fmla="*/ 250722 h 250722"/>
              <a:gd name="connsiteX4" fmla="*/ 0 w 3088646"/>
              <a:gd name="connsiteY4" fmla="*/ 0 h 250722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3088646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2980512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80512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53479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344486"/>
              <a:gd name="connsiteY0" fmla="*/ 7035 h 257757"/>
              <a:gd name="connsiteX1" fmla="*/ 3344486 w 3344486"/>
              <a:gd name="connsiteY1" fmla="*/ 0 h 257757"/>
              <a:gd name="connsiteX2" fmla="*/ 2953479 w 3344486"/>
              <a:gd name="connsiteY2" fmla="*/ 257757 h 257757"/>
              <a:gd name="connsiteX3" fmla="*/ 0 w 3344486"/>
              <a:gd name="connsiteY3" fmla="*/ 257757 h 257757"/>
              <a:gd name="connsiteX4" fmla="*/ 0 w 3344486"/>
              <a:gd name="connsiteY4" fmla="*/ 7035 h 257757"/>
              <a:gd name="connsiteX0" fmla="*/ 0 w 3344486"/>
              <a:gd name="connsiteY0" fmla="*/ 0 h 250722"/>
              <a:gd name="connsiteX1" fmla="*/ 3344486 w 3344486"/>
              <a:gd name="connsiteY1" fmla="*/ 2780 h 250722"/>
              <a:gd name="connsiteX2" fmla="*/ 2953479 w 3344486"/>
              <a:gd name="connsiteY2" fmla="*/ 250722 h 250722"/>
              <a:gd name="connsiteX3" fmla="*/ 0 w 3344486"/>
              <a:gd name="connsiteY3" fmla="*/ 250722 h 250722"/>
              <a:gd name="connsiteX4" fmla="*/ 0 w 3344486"/>
              <a:gd name="connsiteY4" fmla="*/ 0 h 250722"/>
              <a:gd name="connsiteX0" fmla="*/ 0 w 3347865"/>
              <a:gd name="connsiteY0" fmla="*/ 1233 h 251955"/>
              <a:gd name="connsiteX1" fmla="*/ 3347865 w 3347865"/>
              <a:gd name="connsiteY1" fmla="*/ 0 h 251955"/>
              <a:gd name="connsiteX2" fmla="*/ 2953479 w 3347865"/>
              <a:gd name="connsiteY2" fmla="*/ 251955 h 251955"/>
              <a:gd name="connsiteX3" fmla="*/ 0 w 3347865"/>
              <a:gd name="connsiteY3" fmla="*/ 251955 h 251955"/>
              <a:gd name="connsiteX4" fmla="*/ 0 w 3347865"/>
              <a:gd name="connsiteY4" fmla="*/ 1233 h 251955"/>
              <a:gd name="connsiteX0" fmla="*/ 0 w 3342797"/>
              <a:gd name="connsiteY0" fmla="*/ 430 h 251152"/>
              <a:gd name="connsiteX1" fmla="*/ 3342797 w 3342797"/>
              <a:gd name="connsiteY1" fmla="*/ 0 h 251152"/>
              <a:gd name="connsiteX2" fmla="*/ 2953479 w 3342797"/>
              <a:gd name="connsiteY2" fmla="*/ 251152 h 251152"/>
              <a:gd name="connsiteX3" fmla="*/ 0 w 3342797"/>
              <a:gd name="connsiteY3" fmla="*/ 251152 h 251152"/>
              <a:gd name="connsiteX4" fmla="*/ 0 w 3342797"/>
              <a:gd name="connsiteY4" fmla="*/ 430 h 25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797" h="251152">
                <a:moveTo>
                  <a:pt x="0" y="430"/>
                </a:moveTo>
                <a:lnTo>
                  <a:pt x="3342797" y="0"/>
                </a:lnTo>
                <a:lnTo>
                  <a:pt x="2953479" y="251152"/>
                </a:lnTo>
                <a:lnTo>
                  <a:pt x="0" y="251152"/>
                </a:lnTo>
                <a:lnTo>
                  <a:pt x="0" y="430"/>
                </a:lnTo>
                <a:close/>
              </a:path>
            </a:pathLst>
          </a:cu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5F427E-6162-563E-8FA7-652F740FF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6" y="296442"/>
            <a:ext cx="771663" cy="4111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B02661E-77CC-6E2E-6EEA-56538E5E75CA}"/>
              </a:ext>
            </a:extLst>
          </p:cNvPr>
          <p:cNvSpPr txBox="1"/>
          <p:nvPr/>
        </p:nvSpPr>
        <p:spPr>
          <a:xfrm>
            <a:off x="1264315" y="239988"/>
            <a:ext cx="256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err="1">
                <a:solidFill>
                  <a:schemeClr val="bg1"/>
                </a:solidFill>
              </a:rPr>
              <a:t>Results</a:t>
            </a:r>
            <a:endParaRPr lang="es-CL" sz="3200" b="1" dirty="0">
              <a:solidFill>
                <a:schemeClr val="bg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55F67A1-4F78-0F64-A507-ACD9216C8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952" y="2780353"/>
            <a:ext cx="6561048" cy="315142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80BD427-BC97-4EF4-E756-C1D9B8FEBCD2}"/>
              </a:ext>
            </a:extLst>
          </p:cNvPr>
          <p:cNvSpPr txBox="1"/>
          <p:nvPr/>
        </p:nvSpPr>
        <p:spPr>
          <a:xfrm>
            <a:off x="632156" y="2532723"/>
            <a:ext cx="468488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Bootstrap analysis of the original sample (n=24) revealed an unweighted mean creep factor of 0.384.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By incorporating captain experience as a weighting factor, the creep estimator increased to 0.420. This suggests a significant synergy between technological advancement and accumulated professional experience.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Adopting a conservative criterion based on the 10th percentile (P10) resulted in a factor of 0.331, providing a robust lower bound.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04032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91F94-8F3C-592E-71C9-459A08022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5BEE7AA7-0B6D-B9A9-6D12-D92F2B4F6B82}"/>
              </a:ext>
            </a:extLst>
          </p:cNvPr>
          <p:cNvSpPr/>
          <p:nvPr/>
        </p:nvSpPr>
        <p:spPr>
          <a:xfrm>
            <a:off x="0" y="6708625"/>
            <a:ext cx="10668001" cy="156792"/>
          </a:xfrm>
          <a:prstGeom prst="rect">
            <a:avLst/>
          </a:prstGeom>
          <a:solidFill>
            <a:srgbClr val="16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9">
            <a:extLst>
              <a:ext uri="{FF2B5EF4-FFF2-40B4-BE49-F238E27FC236}">
                <a16:creationId xmlns:a16="http://schemas.microsoft.com/office/drawing/2014/main" id="{5C442888-3F5A-9B2F-B368-F02D2C870348}"/>
              </a:ext>
            </a:extLst>
          </p:cNvPr>
          <p:cNvSpPr/>
          <p:nvPr/>
        </p:nvSpPr>
        <p:spPr>
          <a:xfrm flipH="1">
            <a:off x="9272057" y="6609053"/>
            <a:ext cx="2919942" cy="256364"/>
          </a:xfrm>
          <a:custGeom>
            <a:avLst/>
            <a:gdLst>
              <a:gd name="connsiteX0" fmla="*/ 0 w 3087329"/>
              <a:gd name="connsiteY0" fmla="*/ 0 h 188554"/>
              <a:gd name="connsiteX1" fmla="*/ 3087329 w 3087329"/>
              <a:gd name="connsiteY1" fmla="*/ 0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10349 w 3087329"/>
              <a:gd name="connsiteY1" fmla="*/ 4916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54594 w 3087329"/>
              <a:gd name="connsiteY1" fmla="*/ 9832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1548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7555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7329" h="188554">
                <a:moveTo>
                  <a:pt x="0" y="0"/>
                </a:moveTo>
                <a:lnTo>
                  <a:pt x="2875555" y="2688"/>
                </a:lnTo>
                <a:lnTo>
                  <a:pt x="3087329" y="188554"/>
                </a:lnTo>
                <a:lnTo>
                  <a:pt x="0" y="188554"/>
                </a:lnTo>
                <a:lnTo>
                  <a:pt x="0" y="0"/>
                </a:lnTo>
                <a:close/>
              </a:path>
            </a:pathLst>
          </a:custGeom>
          <a:solidFill>
            <a:srgbClr val="125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F6D086E-1AB6-CCBB-C2FC-53BB246C53D6}"/>
              </a:ext>
            </a:extLst>
          </p:cNvPr>
          <p:cNvSpPr txBox="1"/>
          <p:nvPr/>
        </p:nvSpPr>
        <p:spPr>
          <a:xfrm>
            <a:off x="9385724" y="6626070"/>
            <a:ext cx="2187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kern="900" spc="70" dirty="0">
                <a:solidFill>
                  <a:schemeClr val="bg1"/>
                </a:solidFill>
              </a:rPr>
              <a:t>Instituto de Fomento Pesquero | Chile 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CE057839-3B99-15D9-EDE8-E654540F6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49" y="6633711"/>
            <a:ext cx="271842" cy="149828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A56465E0-8421-3AA3-FFFB-E1C2A0728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26" y="1410847"/>
            <a:ext cx="3661167" cy="424732"/>
          </a:xfr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Corrected </a:t>
            </a:r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abundance</a:t>
            </a:r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 </a:t>
            </a:r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index</a:t>
            </a:r>
            <a:endParaRPr lang="es-ES" sz="2400" spc="15" dirty="0">
              <a:solidFill>
                <a:srgbClr val="085A92"/>
              </a:solidFill>
              <a:latin typeface="+mn-lt"/>
              <a:ea typeface="+mn-ea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C5282AB0-6BA3-0F04-305B-7C21E51B4CB3}"/>
              </a:ext>
            </a:extLst>
          </p:cNvPr>
          <p:cNvSpPr/>
          <p:nvPr/>
        </p:nvSpPr>
        <p:spPr>
          <a:xfrm>
            <a:off x="0" y="1941687"/>
            <a:ext cx="5039139" cy="138499"/>
          </a:xfrm>
          <a:custGeom>
            <a:avLst/>
            <a:gdLst/>
            <a:ahLst/>
            <a:cxnLst/>
            <a:rect l="l" t="t" r="r" b="b"/>
            <a:pathLst>
              <a:path w="6983996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76200">
            <a:solidFill>
              <a:srgbClr val="E6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40AFB46-68AA-78D0-77C7-08EF4E0169DB}"/>
              </a:ext>
            </a:extLst>
          </p:cNvPr>
          <p:cNvSpPr txBox="1"/>
          <p:nvPr/>
        </p:nvSpPr>
        <p:spPr>
          <a:xfrm>
            <a:off x="564722" y="2170194"/>
            <a:ext cx="4726642" cy="4109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use of corrected CPUE indices as a response variable in the GLM exhibited a similar pattern to that of uncorrected CPUE.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application of these Bootstrap-derived factors resulted in distinct trajectories for corrected CPUE, with the experience-weighted scenario showing the most pronounced adjustment.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Ignoring the informants' experience could lead to a 9.6% underestimation of the effort correction factor.</a:t>
            </a:r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9ECA302-D3EB-827D-1387-B5348F571E82}"/>
              </a:ext>
            </a:extLst>
          </p:cNvPr>
          <p:cNvSpPr/>
          <p:nvPr/>
        </p:nvSpPr>
        <p:spPr>
          <a:xfrm>
            <a:off x="3046461" y="781"/>
            <a:ext cx="9144000" cy="478414"/>
          </a:xfrm>
          <a:prstGeom prst="rect">
            <a:avLst/>
          </a:pr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8">
            <a:extLst>
              <a:ext uri="{FF2B5EF4-FFF2-40B4-BE49-F238E27FC236}">
                <a16:creationId xmlns:a16="http://schemas.microsoft.com/office/drawing/2014/main" id="{BFEC6B8E-31BF-9F98-980E-89D4062544E7}"/>
              </a:ext>
            </a:extLst>
          </p:cNvPr>
          <p:cNvSpPr/>
          <p:nvPr/>
        </p:nvSpPr>
        <p:spPr>
          <a:xfrm>
            <a:off x="0" y="-1650"/>
            <a:ext cx="5039139" cy="963428"/>
          </a:xfrm>
          <a:custGeom>
            <a:avLst/>
            <a:gdLst>
              <a:gd name="connsiteX0" fmla="*/ 0 w 3088646"/>
              <a:gd name="connsiteY0" fmla="*/ 0 h 250722"/>
              <a:gd name="connsiteX1" fmla="*/ 3088646 w 3088646"/>
              <a:gd name="connsiteY1" fmla="*/ 0 h 250722"/>
              <a:gd name="connsiteX2" fmla="*/ 3088646 w 3088646"/>
              <a:gd name="connsiteY2" fmla="*/ 250722 h 250722"/>
              <a:gd name="connsiteX3" fmla="*/ 0 w 3088646"/>
              <a:gd name="connsiteY3" fmla="*/ 250722 h 250722"/>
              <a:gd name="connsiteX4" fmla="*/ 0 w 3088646"/>
              <a:gd name="connsiteY4" fmla="*/ 0 h 250722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3088646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2980512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80512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53479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344486"/>
              <a:gd name="connsiteY0" fmla="*/ 7035 h 257757"/>
              <a:gd name="connsiteX1" fmla="*/ 3344486 w 3344486"/>
              <a:gd name="connsiteY1" fmla="*/ 0 h 257757"/>
              <a:gd name="connsiteX2" fmla="*/ 2953479 w 3344486"/>
              <a:gd name="connsiteY2" fmla="*/ 257757 h 257757"/>
              <a:gd name="connsiteX3" fmla="*/ 0 w 3344486"/>
              <a:gd name="connsiteY3" fmla="*/ 257757 h 257757"/>
              <a:gd name="connsiteX4" fmla="*/ 0 w 3344486"/>
              <a:gd name="connsiteY4" fmla="*/ 7035 h 257757"/>
              <a:gd name="connsiteX0" fmla="*/ 0 w 3344486"/>
              <a:gd name="connsiteY0" fmla="*/ 0 h 250722"/>
              <a:gd name="connsiteX1" fmla="*/ 3344486 w 3344486"/>
              <a:gd name="connsiteY1" fmla="*/ 2780 h 250722"/>
              <a:gd name="connsiteX2" fmla="*/ 2953479 w 3344486"/>
              <a:gd name="connsiteY2" fmla="*/ 250722 h 250722"/>
              <a:gd name="connsiteX3" fmla="*/ 0 w 3344486"/>
              <a:gd name="connsiteY3" fmla="*/ 250722 h 250722"/>
              <a:gd name="connsiteX4" fmla="*/ 0 w 3344486"/>
              <a:gd name="connsiteY4" fmla="*/ 0 h 250722"/>
              <a:gd name="connsiteX0" fmla="*/ 0 w 3347865"/>
              <a:gd name="connsiteY0" fmla="*/ 1233 h 251955"/>
              <a:gd name="connsiteX1" fmla="*/ 3347865 w 3347865"/>
              <a:gd name="connsiteY1" fmla="*/ 0 h 251955"/>
              <a:gd name="connsiteX2" fmla="*/ 2953479 w 3347865"/>
              <a:gd name="connsiteY2" fmla="*/ 251955 h 251955"/>
              <a:gd name="connsiteX3" fmla="*/ 0 w 3347865"/>
              <a:gd name="connsiteY3" fmla="*/ 251955 h 251955"/>
              <a:gd name="connsiteX4" fmla="*/ 0 w 3347865"/>
              <a:gd name="connsiteY4" fmla="*/ 1233 h 251955"/>
              <a:gd name="connsiteX0" fmla="*/ 0 w 3342797"/>
              <a:gd name="connsiteY0" fmla="*/ 430 h 251152"/>
              <a:gd name="connsiteX1" fmla="*/ 3342797 w 3342797"/>
              <a:gd name="connsiteY1" fmla="*/ 0 h 251152"/>
              <a:gd name="connsiteX2" fmla="*/ 2953479 w 3342797"/>
              <a:gd name="connsiteY2" fmla="*/ 251152 h 251152"/>
              <a:gd name="connsiteX3" fmla="*/ 0 w 3342797"/>
              <a:gd name="connsiteY3" fmla="*/ 251152 h 251152"/>
              <a:gd name="connsiteX4" fmla="*/ 0 w 3342797"/>
              <a:gd name="connsiteY4" fmla="*/ 430 h 25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797" h="251152">
                <a:moveTo>
                  <a:pt x="0" y="430"/>
                </a:moveTo>
                <a:lnTo>
                  <a:pt x="3342797" y="0"/>
                </a:lnTo>
                <a:lnTo>
                  <a:pt x="2953479" y="251152"/>
                </a:lnTo>
                <a:lnTo>
                  <a:pt x="0" y="251152"/>
                </a:lnTo>
                <a:lnTo>
                  <a:pt x="0" y="430"/>
                </a:lnTo>
                <a:close/>
              </a:path>
            </a:pathLst>
          </a:cu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A77148-71CF-3268-210B-4ED62C9EF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6" y="296442"/>
            <a:ext cx="771663" cy="4111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E2E964E-A00E-FEDB-7254-E6C96896055E}"/>
              </a:ext>
            </a:extLst>
          </p:cNvPr>
          <p:cNvSpPr txBox="1"/>
          <p:nvPr/>
        </p:nvSpPr>
        <p:spPr>
          <a:xfrm>
            <a:off x="1264315" y="239988"/>
            <a:ext cx="256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err="1">
                <a:solidFill>
                  <a:schemeClr val="bg1"/>
                </a:solidFill>
              </a:rPr>
              <a:t>Results</a:t>
            </a:r>
            <a:endParaRPr lang="es-CL" sz="3200" b="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0F70BAA-93A5-FAE1-FA7E-47C22167B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44" y="1810513"/>
            <a:ext cx="6542683" cy="438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1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EAAA8-03C3-0A74-E016-A8D743587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1CDF5D2-027A-A575-AE7A-E055CCF39A54}"/>
              </a:ext>
            </a:extLst>
          </p:cNvPr>
          <p:cNvSpPr/>
          <p:nvPr/>
        </p:nvSpPr>
        <p:spPr>
          <a:xfrm>
            <a:off x="0" y="6708625"/>
            <a:ext cx="10668001" cy="156792"/>
          </a:xfrm>
          <a:prstGeom prst="rect">
            <a:avLst/>
          </a:prstGeom>
          <a:solidFill>
            <a:srgbClr val="16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9">
            <a:extLst>
              <a:ext uri="{FF2B5EF4-FFF2-40B4-BE49-F238E27FC236}">
                <a16:creationId xmlns:a16="http://schemas.microsoft.com/office/drawing/2014/main" id="{ECF13BE5-C90B-39C4-339A-7714ADE5C325}"/>
              </a:ext>
            </a:extLst>
          </p:cNvPr>
          <p:cNvSpPr/>
          <p:nvPr/>
        </p:nvSpPr>
        <p:spPr>
          <a:xfrm flipH="1">
            <a:off x="9272057" y="6609053"/>
            <a:ext cx="2919942" cy="256364"/>
          </a:xfrm>
          <a:custGeom>
            <a:avLst/>
            <a:gdLst>
              <a:gd name="connsiteX0" fmla="*/ 0 w 3087329"/>
              <a:gd name="connsiteY0" fmla="*/ 0 h 188554"/>
              <a:gd name="connsiteX1" fmla="*/ 3087329 w 3087329"/>
              <a:gd name="connsiteY1" fmla="*/ 0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10349 w 3087329"/>
              <a:gd name="connsiteY1" fmla="*/ 4916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54594 w 3087329"/>
              <a:gd name="connsiteY1" fmla="*/ 9832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1548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7555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7329" h="188554">
                <a:moveTo>
                  <a:pt x="0" y="0"/>
                </a:moveTo>
                <a:lnTo>
                  <a:pt x="2875555" y="2688"/>
                </a:lnTo>
                <a:lnTo>
                  <a:pt x="3087329" y="188554"/>
                </a:lnTo>
                <a:lnTo>
                  <a:pt x="0" y="188554"/>
                </a:lnTo>
                <a:lnTo>
                  <a:pt x="0" y="0"/>
                </a:lnTo>
                <a:close/>
              </a:path>
            </a:pathLst>
          </a:custGeom>
          <a:solidFill>
            <a:srgbClr val="125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E42146A-8CAD-F1A8-E8F6-29625BA99B3E}"/>
              </a:ext>
            </a:extLst>
          </p:cNvPr>
          <p:cNvSpPr txBox="1"/>
          <p:nvPr/>
        </p:nvSpPr>
        <p:spPr>
          <a:xfrm>
            <a:off x="9385724" y="6626070"/>
            <a:ext cx="2187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kern="900" spc="70" dirty="0">
                <a:solidFill>
                  <a:schemeClr val="bg1"/>
                </a:solidFill>
              </a:rPr>
              <a:t>Instituto de Fomento Pesquero | Chile 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5ABC078B-DFB9-7001-55CA-A03639747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49" y="6633711"/>
            <a:ext cx="271842" cy="149828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F64258FA-00ED-535D-3E9F-7A381C0FE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26" y="1410847"/>
            <a:ext cx="4316530" cy="424732"/>
          </a:xfr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Impact over </a:t>
            </a:r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estimated</a:t>
            </a:r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 </a:t>
            </a:r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Biomass</a:t>
            </a:r>
            <a:endParaRPr lang="es-ES" sz="2400" spc="15" dirty="0">
              <a:solidFill>
                <a:srgbClr val="085A92"/>
              </a:solidFill>
              <a:latin typeface="+mn-lt"/>
              <a:ea typeface="+mn-ea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71178373-D758-1D56-ACDA-77DE90A33CAF}"/>
              </a:ext>
            </a:extLst>
          </p:cNvPr>
          <p:cNvSpPr/>
          <p:nvPr/>
        </p:nvSpPr>
        <p:spPr>
          <a:xfrm>
            <a:off x="0" y="1868535"/>
            <a:ext cx="5039139" cy="138499"/>
          </a:xfrm>
          <a:custGeom>
            <a:avLst/>
            <a:gdLst/>
            <a:ahLst/>
            <a:cxnLst/>
            <a:rect l="l" t="t" r="r" b="b"/>
            <a:pathLst>
              <a:path w="6983996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76200">
            <a:solidFill>
              <a:srgbClr val="E6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5AD120A-3B3A-FC39-D52F-47F5A4C66420}"/>
              </a:ext>
            </a:extLst>
          </p:cNvPr>
          <p:cNvSpPr txBox="1"/>
          <p:nvPr/>
        </p:nvSpPr>
        <p:spPr>
          <a:xfrm>
            <a:off x="558590" y="2153338"/>
            <a:ext cx="4480549" cy="3001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more informed and realistic correction has only minor impacts on the biomass estimated by the current model.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stability suggests that the scale of the model is strongly anchored by other data sources, such as acoustic indices and age composition, which filter the CPUE signal.</a:t>
            </a:r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4A382DA-AD13-7C43-40FD-1C8CDB8EE830}"/>
              </a:ext>
            </a:extLst>
          </p:cNvPr>
          <p:cNvSpPr/>
          <p:nvPr/>
        </p:nvSpPr>
        <p:spPr>
          <a:xfrm>
            <a:off x="3046461" y="781"/>
            <a:ext cx="9144000" cy="478414"/>
          </a:xfrm>
          <a:prstGeom prst="rect">
            <a:avLst/>
          </a:pr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8">
            <a:extLst>
              <a:ext uri="{FF2B5EF4-FFF2-40B4-BE49-F238E27FC236}">
                <a16:creationId xmlns:a16="http://schemas.microsoft.com/office/drawing/2014/main" id="{83C26CEF-6A55-0D18-34BC-851D5DB331B4}"/>
              </a:ext>
            </a:extLst>
          </p:cNvPr>
          <p:cNvSpPr/>
          <p:nvPr/>
        </p:nvSpPr>
        <p:spPr>
          <a:xfrm>
            <a:off x="0" y="-1650"/>
            <a:ext cx="5039139" cy="963428"/>
          </a:xfrm>
          <a:custGeom>
            <a:avLst/>
            <a:gdLst>
              <a:gd name="connsiteX0" fmla="*/ 0 w 3088646"/>
              <a:gd name="connsiteY0" fmla="*/ 0 h 250722"/>
              <a:gd name="connsiteX1" fmla="*/ 3088646 w 3088646"/>
              <a:gd name="connsiteY1" fmla="*/ 0 h 250722"/>
              <a:gd name="connsiteX2" fmla="*/ 3088646 w 3088646"/>
              <a:gd name="connsiteY2" fmla="*/ 250722 h 250722"/>
              <a:gd name="connsiteX3" fmla="*/ 0 w 3088646"/>
              <a:gd name="connsiteY3" fmla="*/ 250722 h 250722"/>
              <a:gd name="connsiteX4" fmla="*/ 0 w 3088646"/>
              <a:gd name="connsiteY4" fmla="*/ 0 h 250722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3088646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2980512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80512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53479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344486"/>
              <a:gd name="connsiteY0" fmla="*/ 7035 h 257757"/>
              <a:gd name="connsiteX1" fmla="*/ 3344486 w 3344486"/>
              <a:gd name="connsiteY1" fmla="*/ 0 h 257757"/>
              <a:gd name="connsiteX2" fmla="*/ 2953479 w 3344486"/>
              <a:gd name="connsiteY2" fmla="*/ 257757 h 257757"/>
              <a:gd name="connsiteX3" fmla="*/ 0 w 3344486"/>
              <a:gd name="connsiteY3" fmla="*/ 257757 h 257757"/>
              <a:gd name="connsiteX4" fmla="*/ 0 w 3344486"/>
              <a:gd name="connsiteY4" fmla="*/ 7035 h 257757"/>
              <a:gd name="connsiteX0" fmla="*/ 0 w 3344486"/>
              <a:gd name="connsiteY0" fmla="*/ 0 h 250722"/>
              <a:gd name="connsiteX1" fmla="*/ 3344486 w 3344486"/>
              <a:gd name="connsiteY1" fmla="*/ 2780 h 250722"/>
              <a:gd name="connsiteX2" fmla="*/ 2953479 w 3344486"/>
              <a:gd name="connsiteY2" fmla="*/ 250722 h 250722"/>
              <a:gd name="connsiteX3" fmla="*/ 0 w 3344486"/>
              <a:gd name="connsiteY3" fmla="*/ 250722 h 250722"/>
              <a:gd name="connsiteX4" fmla="*/ 0 w 3344486"/>
              <a:gd name="connsiteY4" fmla="*/ 0 h 250722"/>
              <a:gd name="connsiteX0" fmla="*/ 0 w 3347865"/>
              <a:gd name="connsiteY0" fmla="*/ 1233 h 251955"/>
              <a:gd name="connsiteX1" fmla="*/ 3347865 w 3347865"/>
              <a:gd name="connsiteY1" fmla="*/ 0 h 251955"/>
              <a:gd name="connsiteX2" fmla="*/ 2953479 w 3347865"/>
              <a:gd name="connsiteY2" fmla="*/ 251955 h 251955"/>
              <a:gd name="connsiteX3" fmla="*/ 0 w 3347865"/>
              <a:gd name="connsiteY3" fmla="*/ 251955 h 251955"/>
              <a:gd name="connsiteX4" fmla="*/ 0 w 3347865"/>
              <a:gd name="connsiteY4" fmla="*/ 1233 h 251955"/>
              <a:gd name="connsiteX0" fmla="*/ 0 w 3342797"/>
              <a:gd name="connsiteY0" fmla="*/ 430 h 251152"/>
              <a:gd name="connsiteX1" fmla="*/ 3342797 w 3342797"/>
              <a:gd name="connsiteY1" fmla="*/ 0 h 251152"/>
              <a:gd name="connsiteX2" fmla="*/ 2953479 w 3342797"/>
              <a:gd name="connsiteY2" fmla="*/ 251152 h 251152"/>
              <a:gd name="connsiteX3" fmla="*/ 0 w 3342797"/>
              <a:gd name="connsiteY3" fmla="*/ 251152 h 251152"/>
              <a:gd name="connsiteX4" fmla="*/ 0 w 3342797"/>
              <a:gd name="connsiteY4" fmla="*/ 430 h 25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797" h="251152">
                <a:moveTo>
                  <a:pt x="0" y="430"/>
                </a:moveTo>
                <a:lnTo>
                  <a:pt x="3342797" y="0"/>
                </a:lnTo>
                <a:lnTo>
                  <a:pt x="2953479" y="251152"/>
                </a:lnTo>
                <a:lnTo>
                  <a:pt x="0" y="251152"/>
                </a:lnTo>
                <a:lnTo>
                  <a:pt x="0" y="430"/>
                </a:lnTo>
                <a:close/>
              </a:path>
            </a:pathLst>
          </a:cu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B750D4C-90F2-28AD-F9FE-0E30CF72B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6" y="296442"/>
            <a:ext cx="771663" cy="4111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5BF0253-5D1D-2372-2503-1A8FD4981BB0}"/>
              </a:ext>
            </a:extLst>
          </p:cNvPr>
          <p:cNvSpPr txBox="1"/>
          <p:nvPr/>
        </p:nvSpPr>
        <p:spPr>
          <a:xfrm>
            <a:off x="1264315" y="239988"/>
            <a:ext cx="256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err="1">
                <a:solidFill>
                  <a:schemeClr val="bg1"/>
                </a:solidFill>
              </a:rPr>
              <a:t>Results</a:t>
            </a:r>
            <a:endParaRPr lang="es-CL" sz="3200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981FE74-24D0-69EB-2CC9-5EEA6F9856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563"/>
          <a:stretch>
            <a:fillRect/>
          </a:stretch>
        </p:blipFill>
        <p:spPr>
          <a:xfrm>
            <a:off x="5714999" y="1106424"/>
            <a:ext cx="6464809" cy="548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04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D4445-898D-AC7F-F284-AB0F32019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59932BE-9A8F-B0DE-75BF-1A25FAD0D44A}"/>
              </a:ext>
            </a:extLst>
          </p:cNvPr>
          <p:cNvSpPr/>
          <p:nvPr/>
        </p:nvSpPr>
        <p:spPr>
          <a:xfrm>
            <a:off x="0" y="6708625"/>
            <a:ext cx="10668001" cy="156792"/>
          </a:xfrm>
          <a:prstGeom prst="rect">
            <a:avLst/>
          </a:prstGeom>
          <a:solidFill>
            <a:srgbClr val="16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9">
            <a:extLst>
              <a:ext uri="{FF2B5EF4-FFF2-40B4-BE49-F238E27FC236}">
                <a16:creationId xmlns:a16="http://schemas.microsoft.com/office/drawing/2014/main" id="{A352594F-87D6-C81C-1933-B40B698C6873}"/>
              </a:ext>
            </a:extLst>
          </p:cNvPr>
          <p:cNvSpPr/>
          <p:nvPr/>
        </p:nvSpPr>
        <p:spPr>
          <a:xfrm flipH="1">
            <a:off x="9272057" y="6609053"/>
            <a:ext cx="2919942" cy="256364"/>
          </a:xfrm>
          <a:custGeom>
            <a:avLst/>
            <a:gdLst>
              <a:gd name="connsiteX0" fmla="*/ 0 w 3087329"/>
              <a:gd name="connsiteY0" fmla="*/ 0 h 188554"/>
              <a:gd name="connsiteX1" fmla="*/ 3087329 w 3087329"/>
              <a:gd name="connsiteY1" fmla="*/ 0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10349 w 3087329"/>
              <a:gd name="connsiteY1" fmla="*/ 4916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54594 w 3087329"/>
              <a:gd name="connsiteY1" fmla="*/ 9832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1548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7555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7329" h="188554">
                <a:moveTo>
                  <a:pt x="0" y="0"/>
                </a:moveTo>
                <a:lnTo>
                  <a:pt x="2875555" y="2688"/>
                </a:lnTo>
                <a:lnTo>
                  <a:pt x="3087329" y="188554"/>
                </a:lnTo>
                <a:lnTo>
                  <a:pt x="0" y="188554"/>
                </a:lnTo>
                <a:lnTo>
                  <a:pt x="0" y="0"/>
                </a:lnTo>
                <a:close/>
              </a:path>
            </a:pathLst>
          </a:custGeom>
          <a:solidFill>
            <a:srgbClr val="125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BBBF6DE-8968-714D-ED46-D1A52B6C3EF3}"/>
              </a:ext>
            </a:extLst>
          </p:cNvPr>
          <p:cNvSpPr txBox="1"/>
          <p:nvPr/>
        </p:nvSpPr>
        <p:spPr>
          <a:xfrm>
            <a:off x="9385724" y="6626070"/>
            <a:ext cx="2187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kern="900" spc="70" dirty="0">
                <a:solidFill>
                  <a:schemeClr val="bg1"/>
                </a:solidFill>
              </a:rPr>
              <a:t>Instituto de Fomento Pesquero | Chile 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FD36C800-6D3D-2E98-60BC-B08463A4A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49" y="6633711"/>
            <a:ext cx="271842" cy="149828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F35F8D11-5F72-E1AD-2022-F0D42CF6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26" y="1410847"/>
            <a:ext cx="4654858" cy="424732"/>
          </a:xfr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Impact over </a:t>
            </a:r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estimated</a:t>
            </a:r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 Recruitment</a:t>
            </a: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DAD08F5A-C3BE-2CC3-4188-F4A88912D1DD}"/>
              </a:ext>
            </a:extLst>
          </p:cNvPr>
          <p:cNvSpPr/>
          <p:nvPr/>
        </p:nvSpPr>
        <p:spPr>
          <a:xfrm>
            <a:off x="0" y="2014839"/>
            <a:ext cx="5039139" cy="138499"/>
          </a:xfrm>
          <a:custGeom>
            <a:avLst/>
            <a:gdLst/>
            <a:ahLst/>
            <a:cxnLst/>
            <a:rect l="l" t="t" r="r" b="b"/>
            <a:pathLst>
              <a:path w="6983996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76200">
            <a:solidFill>
              <a:srgbClr val="E6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B811168-6B35-E02C-4A4E-77970CB718B0}"/>
              </a:ext>
            </a:extLst>
          </p:cNvPr>
          <p:cNvSpPr/>
          <p:nvPr/>
        </p:nvSpPr>
        <p:spPr>
          <a:xfrm>
            <a:off x="3046461" y="781"/>
            <a:ext cx="9144000" cy="478414"/>
          </a:xfrm>
          <a:prstGeom prst="rect">
            <a:avLst/>
          </a:pr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8">
            <a:extLst>
              <a:ext uri="{FF2B5EF4-FFF2-40B4-BE49-F238E27FC236}">
                <a16:creationId xmlns:a16="http://schemas.microsoft.com/office/drawing/2014/main" id="{896F97C3-5785-DE39-3F8D-D23F30CAC4F0}"/>
              </a:ext>
            </a:extLst>
          </p:cNvPr>
          <p:cNvSpPr/>
          <p:nvPr/>
        </p:nvSpPr>
        <p:spPr>
          <a:xfrm>
            <a:off x="0" y="-1650"/>
            <a:ext cx="5039139" cy="963428"/>
          </a:xfrm>
          <a:custGeom>
            <a:avLst/>
            <a:gdLst>
              <a:gd name="connsiteX0" fmla="*/ 0 w 3088646"/>
              <a:gd name="connsiteY0" fmla="*/ 0 h 250722"/>
              <a:gd name="connsiteX1" fmla="*/ 3088646 w 3088646"/>
              <a:gd name="connsiteY1" fmla="*/ 0 h 250722"/>
              <a:gd name="connsiteX2" fmla="*/ 3088646 w 3088646"/>
              <a:gd name="connsiteY2" fmla="*/ 250722 h 250722"/>
              <a:gd name="connsiteX3" fmla="*/ 0 w 3088646"/>
              <a:gd name="connsiteY3" fmla="*/ 250722 h 250722"/>
              <a:gd name="connsiteX4" fmla="*/ 0 w 3088646"/>
              <a:gd name="connsiteY4" fmla="*/ 0 h 250722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3088646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2980512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80512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53479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344486"/>
              <a:gd name="connsiteY0" fmla="*/ 7035 h 257757"/>
              <a:gd name="connsiteX1" fmla="*/ 3344486 w 3344486"/>
              <a:gd name="connsiteY1" fmla="*/ 0 h 257757"/>
              <a:gd name="connsiteX2" fmla="*/ 2953479 w 3344486"/>
              <a:gd name="connsiteY2" fmla="*/ 257757 h 257757"/>
              <a:gd name="connsiteX3" fmla="*/ 0 w 3344486"/>
              <a:gd name="connsiteY3" fmla="*/ 257757 h 257757"/>
              <a:gd name="connsiteX4" fmla="*/ 0 w 3344486"/>
              <a:gd name="connsiteY4" fmla="*/ 7035 h 257757"/>
              <a:gd name="connsiteX0" fmla="*/ 0 w 3344486"/>
              <a:gd name="connsiteY0" fmla="*/ 0 h 250722"/>
              <a:gd name="connsiteX1" fmla="*/ 3344486 w 3344486"/>
              <a:gd name="connsiteY1" fmla="*/ 2780 h 250722"/>
              <a:gd name="connsiteX2" fmla="*/ 2953479 w 3344486"/>
              <a:gd name="connsiteY2" fmla="*/ 250722 h 250722"/>
              <a:gd name="connsiteX3" fmla="*/ 0 w 3344486"/>
              <a:gd name="connsiteY3" fmla="*/ 250722 h 250722"/>
              <a:gd name="connsiteX4" fmla="*/ 0 w 3344486"/>
              <a:gd name="connsiteY4" fmla="*/ 0 h 250722"/>
              <a:gd name="connsiteX0" fmla="*/ 0 w 3347865"/>
              <a:gd name="connsiteY0" fmla="*/ 1233 h 251955"/>
              <a:gd name="connsiteX1" fmla="*/ 3347865 w 3347865"/>
              <a:gd name="connsiteY1" fmla="*/ 0 h 251955"/>
              <a:gd name="connsiteX2" fmla="*/ 2953479 w 3347865"/>
              <a:gd name="connsiteY2" fmla="*/ 251955 h 251955"/>
              <a:gd name="connsiteX3" fmla="*/ 0 w 3347865"/>
              <a:gd name="connsiteY3" fmla="*/ 251955 h 251955"/>
              <a:gd name="connsiteX4" fmla="*/ 0 w 3347865"/>
              <a:gd name="connsiteY4" fmla="*/ 1233 h 251955"/>
              <a:gd name="connsiteX0" fmla="*/ 0 w 3342797"/>
              <a:gd name="connsiteY0" fmla="*/ 430 h 251152"/>
              <a:gd name="connsiteX1" fmla="*/ 3342797 w 3342797"/>
              <a:gd name="connsiteY1" fmla="*/ 0 h 251152"/>
              <a:gd name="connsiteX2" fmla="*/ 2953479 w 3342797"/>
              <a:gd name="connsiteY2" fmla="*/ 251152 h 251152"/>
              <a:gd name="connsiteX3" fmla="*/ 0 w 3342797"/>
              <a:gd name="connsiteY3" fmla="*/ 251152 h 251152"/>
              <a:gd name="connsiteX4" fmla="*/ 0 w 3342797"/>
              <a:gd name="connsiteY4" fmla="*/ 430 h 25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797" h="251152">
                <a:moveTo>
                  <a:pt x="0" y="430"/>
                </a:moveTo>
                <a:lnTo>
                  <a:pt x="3342797" y="0"/>
                </a:lnTo>
                <a:lnTo>
                  <a:pt x="2953479" y="251152"/>
                </a:lnTo>
                <a:lnTo>
                  <a:pt x="0" y="251152"/>
                </a:lnTo>
                <a:lnTo>
                  <a:pt x="0" y="430"/>
                </a:lnTo>
                <a:close/>
              </a:path>
            </a:pathLst>
          </a:cu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441B42-707E-AB08-0709-FD723C43A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6" y="296442"/>
            <a:ext cx="771663" cy="4111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5634AB3-0666-2067-20F7-970016ACD335}"/>
              </a:ext>
            </a:extLst>
          </p:cNvPr>
          <p:cNvSpPr txBox="1"/>
          <p:nvPr/>
        </p:nvSpPr>
        <p:spPr>
          <a:xfrm>
            <a:off x="1264315" y="239988"/>
            <a:ext cx="256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err="1">
                <a:solidFill>
                  <a:schemeClr val="bg1"/>
                </a:solidFill>
              </a:rPr>
              <a:t>Results</a:t>
            </a:r>
            <a:endParaRPr lang="es-CL" sz="3200" b="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6E40A46-EB2F-8C93-92B4-757BB3846B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372"/>
          <a:stretch>
            <a:fillRect/>
          </a:stretch>
        </p:blipFill>
        <p:spPr>
          <a:xfrm>
            <a:off x="2670048" y="2137395"/>
            <a:ext cx="6457173" cy="45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85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9344D-97E0-D7FD-0F2E-E66311410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B653AAA5-0DFE-EA7B-5B4D-F6FD87C89479}"/>
              </a:ext>
            </a:extLst>
          </p:cNvPr>
          <p:cNvSpPr/>
          <p:nvPr/>
        </p:nvSpPr>
        <p:spPr>
          <a:xfrm>
            <a:off x="0" y="6708625"/>
            <a:ext cx="10668001" cy="156792"/>
          </a:xfrm>
          <a:prstGeom prst="rect">
            <a:avLst/>
          </a:prstGeom>
          <a:solidFill>
            <a:srgbClr val="16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9">
            <a:extLst>
              <a:ext uri="{FF2B5EF4-FFF2-40B4-BE49-F238E27FC236}">
                <a16:creationId xmlns:a16="http://schemas.microsoft.com/office/drawing/2014/main" id="{96181573-02AE-EA4A-8AAC-0948F82CFBD9}"/>
              </a:ext>
            </a:extLst>
          </p:cNvPr>
          <p:cNvSpPr/>
          <p:nvPr/>
        </p:nvSpPr>
        <p:spPr>
          <a:xfrm flipH="1">
            <a:off x="9272057" y="6609053"/>
            <a:ext cx="2919942" cy="256364"/>
          </a:xfrm>
          <a:custGeom>
            <a:avLst/>
            <a:gdLst>
              <a:gd name="connsiteX0" fmla="*/ 0 w 3087329"/>
              <a:gd name="connsiteY0" fmla="*/ 0 h 188554"/>
              <a:gd name="connsiteX1" fmla="*/ 3087329 w 3087329"/>
              <a:gd name="connsiteY1" fmla="*/ 0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10349 w 3087329"/>
              <a:gd name="connsiteY1" fmla="*/ 4916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54594 w 3087329"/>
              <a:gd name="connsiteY1" fmla="*/ 9832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1548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7555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7329" h="188554">
                <a:moveTo>
                  <a:pt x="0" y="0"/>
                </a:moveTo>
                <a:lnTo>
                  <a:pt x="2875555" y="2688"/>
                </a:lnTo>
                <a:lnTo>
                  <a:pt x="3087329" y="188554"/>
                </a:lnTo>
                <a:lnTo>
                  <a:pt x="0" y="188554"/>
                </a:lnTo>
                <a:lnTo>
                  <a:pt x="0" y="0"/>
                </a:lnTo>
                <a:close/>
              </a:path>
            </a:pathLst>
          </a:custGeom>
          <a:solidFill>
            <a:srgbClr val="125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391CF64-6F16-090D-AF52-3B2D45C05639}"/>
              </a:ext>
            </a:extLst>
          </p:cNvPr>
          <p:cNvSpPr txBox="1"/>
          <p:nvPr/>
        </p:nvSpPr>
        <p:spPr>
          <a:xfrm>
            <a:off x="9385724" y="6626070"/>
            <a:ext cx="2187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kern="900" spc="70" dirty="0">
                <a:solidFill>
                  <a:schemeClr val="bg1"/>
                </a:solidFill>
              </a:rPr>
              <a:t>Instituto de Fomento Pesquero | Chile 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A6E5818C-983F-3EDB-1D2B-09398A25A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49" y="6633711"/>
            <a:ext cx="271842" cy="149828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FBDD6D99-4AA9-1158-7A14-05D32DA5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26" y="1244648"/>
            <a:ext cx="3661167" cy="757130"/>
          </a:xfr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Impact over </a:t>
            </a:r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estimated</a:t>
            </a:r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 fishing </a:t>
            </a:r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mortality</a:t>
            </a:r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 (F)</a:t>
            </a: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152AC24C-435A-9FB7-B26F-D657C7B448E0}"/>
              </a:ext>
            </a:extLst>
          </p:cNvPr>
          <p:cNvSpPr/>
          <p:nvPr/>
        </p:nvSpPr>
        <p:spPr>
          <a:xfrm>
            <a:off x="0" y="2014839"/>
            <a:ext cx="5039139" cy="138499"/>
          </a:xfrm>
          <a:custGeom>
            <a:avLst/>
            <a:gdLst/>
            <a:ahLst/>
            <a:cxnLst/>
            <a:rect l="l" t="t" r="r" b="b"/>
            <a:pathLst>
              <a:path w="6983996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76200">
            <a:solidFill>
              <a:srgbClr val="E6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6503194-5B9C-3376-78C9-72A26C692A12}"/>
              </a:ext>
            </a:extLst>
          </p:cNvPr>
          <p:cNvSpPr/>
          <p:nvPr/>
        </p:nvSpPr>
        <p:spPr>
          <a:xfrm>
            <a:off x="3046461" y="781"/>
            <a:ext cx="9144000" cy="478414"/>
          </a:xfrm>
          <a:prstGeom prst="rect">
            <a:avLst/>
          </a:pr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8">
            <a:extLst>
              <a:ext uri="{FF2B5EF4-FFF2-40B4-BE49-F238E27FC236}">
                <a16:creationId xmlns:a16="http://schemas.microsoft.com/office/drawing/2014/main" id="{2EB2FFFD-B605-FDD6-F2BA-5580F6F20C0B}"/>
              </a:ext>
            </a:extLst>
          </p:cNvPr>
          <p:cNvSpPr/>
          <p:nvPr/>
        </p:nvSpPr>
        <p:spPr>
          <a:xfrm>
            <a:off x="0" y="-1650"/>
            <a:ext cx="5039139" cy="963428"/>
          </a:xfrm>
          <a:custGeom>
            <a:avLst/>
            <a:gdLst>
              <a:gd name="connsiteX0" fmla="*/ 0 w 3088646"/>
              <a:gd name="connsiteY0" fmla="*/ 0 h 250722"/>
              <a:gd name="connsiteX1" fmla="*/ 3088646 w 3088646"/>
              <a:gd name="connsiteY1" fmla="*/ 0 h 250722"/>
              <a:gd name="connsiteX2" fmla="*/ 3088646 w 3088646"/>
              <a:gd name="connsiteY2" fmla="*/ 250722 h 250722"/>
              <a:gd name="connsiteX3" fmla="*/ 0 w 3088646"/>
              <a:gd name="connsiteY3" fmla="*/ 250722 h 250722"/>
              <a:gd name="connsiteX4" fmla="*/ 0 w 3088646"/>
              <a:gd name="connsiteY4" fmla="*/ 0 h 250722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3088646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2980512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80512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53479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344486"/>
              <a:gd name="connsiteY0" fmla="*/ 7035 h 257757"/>
              <a:gd name="connsiteX1" fmla="*/ 3344486 w 3344486"/>
              <a:gd name="connsiteY1" fmla="*/ 0 h 257757"/>
              <a:gd name="connsiteX2" fmla="*/ 2953479 w 3344486"/>
              <a:gd name="connsiteY2" fmla="*/ 257757 h 257757"/>
              <a:gd name="connsiteX3" fmla="*/ 0 w 3344486"/>
              <a:gd name="connsiteY3" fmla="*/ 257757 h 257757"/>
              <a:gd name="connsiteX4" fmla="*/ 0 w 3344486"/>
              <a:gd name="connsiteY4" fmla="*/ 7035 h 257757"/>
              <a:gd name="connsiteX0" fmla="*/ 0 w 3344486"/>
              <a:gd name="connsiteY0" fmla="*/ 0 h 250722"/>
              <a:gd name="connsiteX1" fmla="*/ 3344486 w 3344486"/>
              <a:gd name="connsiteY1" fmla="*/ 2780 h 250722"/>
              <a:gd name="connsiteX2" fmla="*/ 2953479 w 3344486"/>
              <a:gd name="connsiteY2" fmla="*/ 250722 h 250722"/>
              <a:gd name="connsiteX3" fmla="*/ 0 w 3344486"/>
              <a:gd name="connsiteY3" fmla="*/ 250722 h 250722"/>
              <a:gd name="connsiteX4" fmla="*/ 0 w 3344486"/>
              <a:gd name="connsiteY4" fmla="*/ 0 h 250722"/>
              <a:gd name="connsiteX0" fmla="*/ 0 w 3347865"/>
              <a:gd name="connsiteY0" fmla="*/ 1233 h 251955"/>
              <a:gd name="connsiteX1" fmla="*/ 3347865 w 3347865"/>
              <a:gd name="connsiteY1" fmla="*/ 0 h 251955"/>
              <a:gd name="connsiteX2" fmla="*/ 2953479 w 3347865"/>
              <a:gd name="connsiteY2" fmla="*/ 251955 h 251955"/>
              <a:gd name="connsiteX3" fmla="*/ 0 w 3347865"/>
              <a:gd name="connsiteY3" fmla="*/ 251955 h 251955"/>
              <a:gd name="connsiteX4" fmla="*/ 0 w 3347865"/>
              <a:gd name="connsiteY4" fmla="*/ 1233 h 251955"/>
              <a:gd name="connsiteX0" fmla="*/ 0 w 3342797"/>
              <a:gd name="connsiteY0" fmla="*/ 430 h 251152"/>
              <a:gd name="connsiteX1" fmla="*/ 3342797 w 3342797"/>
              <a:gd name="connsiteY1" fmla="*/ 0 h 251152"/>
              <a:gd name="connsiteX2" fmla="*/ 2953479 w 3342797"/>
              <a:gd name="connsiteY2" fmla="*/ 251152 h 251152"/>
              <a:gd name="connsiteX3" fmla="*/ 0 w 3342797"/>
              <a:gd name="connsiteY3" fmla="*/ 251152 h 251152"/>
              <a:gd name="connsiteX4" fmla="*/ 0 w 3342797"/>
              <a:gd name="connsiteY4" fmla="*/ 430 h 25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797" h="251152">
                <a:moveTo>
                  <a:pt x="0" y="430"/>
                </a:moveTo>
                <a:lnTo>
                  <a:pt x="3342797" y="0"/>
                </a:lnTo>
                <a:lnTo>
                  <a:pt x="2953479" y="251152"/>
                </a:lnTo>
                <a:lnTo>
                  <a:pt x="0" y="251152"/>
                </a:lnTo>
                <a:lnTo>
                  <a:pt x="0" y="430"/>
                </a:lnTo>
                <a:close/>
              </a:path>
            </a:pathLst>
          </a:cu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395A711-BAFC-643E-D968-B1ECA5A1B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6" y="296442"/>
            <a:ext cx="771663" cy="4111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C007CC5-29D6-E859-4C5C-519DBDDB20E7}"/>
              </a:ext>
            </a:extLst>
          </p:cNvPr>
          <p:cNvSpPr txBox="1"/>
          <p:nvPr/>
        </p:nvSpPr>
        <p:spPr>
          <a:xfrm>
            <a:off x="1264315" y="239988"/>
            <a:ext cx="256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</a:rPr>
              <a:t>Resultados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B419F6B-BE1B-58D7-296F-560C1D0BE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6461" y="2101349"/>
            <a:ext cx="6054607" cy="455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4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DBA67-50F1-A07A-5912-A0247E75C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E9F7E-BAB5-51E7-1F04-6BC9C9FE1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5943599"/>
          </a:xfrm>
          <a:solidFill>
            <a:srgbClr val="1254A2"/>
          </a:solidFill>
        </p:spPr>
        <p:txBody>
          <a:bodyPr wrap="square" lIns="1224000" tIns="3312000" rIns="1224000">
            <a:normAutofit fontScale="90000"/>
          </a:bodyPr>
          <a:lstStyle/>
          <a:p>
            <a:pPr algn="ctr"/>
            <a:br>
              <a:rPr lang="es-E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b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L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7C9A7D4-C263-8F23-6930-F82559DE6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15178" y="775251"/>
            <a:ext cx="5544221" cy="200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628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B1842-6F3F-D9C4-FAE0-7BA749582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EC55885-5A69-939F-9E4E-8075C0A872A5}"/>
              </a:ext>
            </a:extLst>
          </p:cNvPr>
          <p:cNvSpPr/>
          <p:nvPr/>
        </p:nvSpPr>
        <p:spPr>
          <a:xfrm>
            <a:off x="0" y="6708625"/>
            <a:ext cx="10668001" cy="156792"/>
          </a:xfrm>
          <a:prstGeom prst="rect">
            <a:avLst/>
          </a:prstGeom>
          <a:solidFill>
            <a:srgbClr val="16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9">
            <a:extLst>
              <a:ext uri="{FF2B5EF4-FFF2-40B4-BE49-F238E27FC236}">
                <a16:creationId xmlns:a16="http://schemas.microsoft.com/office/drawing/2014/main" id="{67A10605-C382-A708-CBD1-A340D25868EA}"/>
              </a:ext>
            </a:extLst>
          </p:cNvPr>
          <p:cNvSpPr/>
          <p:nvPr/>
        </p:nvSpPr>
        <p:spPr>
          <a:xfrm flipH="1">
            <a:off x="9272057" y="6609053"/>
            <a:ext cx="2919942" cy="256364"/>
          </a:xfrm>
          <a:custGeom>
            <a:avLst/>
            <a:gdLst>
              <a:gd name="connsiteX0" fmla="*/ 0 w 3087329"/>
              <a:gd name="connsiteY0" fmla="*/ 0 h 188554"/>
              <a:gd name="connsiteX1" fmla="*/ 3087329 w 3087329"/>
              <a:gd name="connsiteY1" fmla="*/ 0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10349 w 3087329"/>
              <a:gd name="connsiteY1" fmla="*/ 4916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54594 w 3087329"/>
              <a:gd name="connsiteY1" fmla="*/ 9832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1548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7555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7329" h="188554">
                <a:moveTo>
                  <a:pt x="0" y="0"/>
                </a:moveTo>
                <a:lnTo>
                  <a:pt x="2875555" y="2688"/>
                </a:lnTo>
                <a:lnTo>
                  <a:pt x="3087329" y="188554"/>
                </a:lnTo>
                <a:lnTo>
                  <a:pt x="0" y="188554"/>
                </a:lnTo>
                <a:lnTo>
                  <a:pt x="0" y="0"/>
                </a:lnTo>
                <a:close/>
              </a:path>
            </a:pathLst>
          </a:custGeom>
          <a:solidFill>
            <a:srgbClr val="125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6F4CDC5-143B-30B6-B0A3-6B2D3A705707}"/>
              </a:ext>
            </a:extLst>
          </p:cNvPr>
          <p:cNvSpPr txBox="1"/>
          <p:nvPr/>
        </p:nvSpPr>
        <p:spPr>
          <a:xfrm>
            <a:off x="9385724" y="6626070"/>
            <a:ext cx="2187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kern="900" spc="70" dirty="0">
                <a:solidFill>
                  <a:schemeClr val="bg1"/>
                </a:solidFill>
              </a:rPr>
              <a:t>Instituto de Fomento Pesquero | Chile 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657AE110-7D4F-292A-CB8A-E38C8EC60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49" y="6633711"/>
            <a:ext cx="271842" cy="149828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E8CB4B14-6334-8AED-8639-F9BDE769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26" y="1410847"/>
            <a:ext cx="4792813" cy="424732"/>
          </a:xfr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Parameters</a:t>
            </a:r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 and model </a:t>
            </a:r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dynamics</a:t>
            </a:r>
            <a:endParaRPr lang="es-ES" sz="2400" spc="15" dirty="0">
              <a:solidFill>
                <a:srgbClr val="085A92"/>
              </a:solidFill>
              <a:latin typeface="+mn-lt"/>
              <a:ea typeface="+mn-ea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232DAE2B-9F14-AC71-635F-EB03557A7A3F}"/>
              </a:ext>
            </a:extLst>
          </p:cNvPr>
          <p:cNvSpPr/>
          <p:nvPr/>
        </p:nvSpPr>
        <p:spPr>
          <a:xfrm>
            <a:off x="0" y="2014839"/>
            <a:ext cx="5039139" cy="138499"/>
          </a:xfrm>
          <a:custGeom>
            <a:avLst/>
            <a:gdLst/>
            <a:ahLst/>
            <a:cxnLst/>
            <a:rect l="l" t="t" r="r" b="b"/>
            <a:pathLst>
              <a:path w="6983996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76200">
            <a:solidFill>
              <a:srgbClr val="E6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53F1E38-E6CF-9D25-80F0-F64774945B3E}"/>
              </a:ext>
            </a:extLst>
          </p:cNvPr>
          <p:cNvSpPr/>
          <p:nvPr/>
        </p:nvSpPr>
        <p:spPr>
          <a:xfrm>
            <a:off x="3046461" y="781"/>
            <a:ext cx="9144000" cy="478414"/>
          </a:xfrm>
          <a:prstGeom prst="rect">
            <a:avLst/>
          </a:pr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8">
            <a:extLst>
              <a:ext uri="{FF2B5EF4-FFF2-40B4-BE49-F238E27FC236}">
                <a16:creationId xmlns:a16="http://schemas.microsoft.com/office/drawing/2014/main" id="{C73289B3-C87E-C0D0-3C7E-C60A09A0852C}"/>
              </a:ext>
            </a:extLst>
          </p:cNvPr>
          <p:cNvSpPr/>
          <p:nvPr/>
        </p:nvSpPr>
        <p:spPr>
          <a:xfrm>
            <a:off x="0" y="-1650"/>
            <a:ext cx="5039139" cy="963428"/>
          </a:xfrm>
          <a:custGeom>
            <a:avLst/>
            <a:gdLst>
              <a:gd name="connsiteX0" fmla="*/ 0 w 3088646"/>
              <a:gd name="connsiteY0" fmla="*/ 0 h 250722"/>
              <a:gd name="connsiteX1" fmla="*/ 3088646 w 3088646"/>
              <a:gd name="connsiteY1" fmla="*/ 0 h 250722"/>
              <a:gd name="connsiteX2" fmla="*/ 3088646 w 3088646"/>
              <a:gd name="connsiteY2" fmla="*/ 250722 h 250722"/>
              <a:gd name="connsiteX3" fmla="*/ 0 w 3088646"/>
              <a:gd name="connsiteY3" fmla="*/ 250722 h 250722"/>
              <a:gd name="connsiteX4" fmla="*/ 0 w 3088646"/>
              <a:gd name="connsiteY4" fmla="*/ 0 h 250722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3088646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2980512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80512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53479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344486"/>
              <a:gd name="connsiteY0" fmla="*/ 7035 h 257757"/>
              <a:gd name="connsiteX1" fmla="*/ 3344486 w 3344486"/>
              <a:gd name="connsiteY1" fmla="*/ 0 h 257757"/>
              <a:gd name="connsiteX2" fmla="*/ 2953479 w 3344486"/>
              <a:gd name="connsiteY2" fmla="*/ 257757 h 257757"/>
              <a:gd name="connsiteX3" fmla="*/ 0 w 3344486"/>
              <a:gd name="connsiteY3" fmla="*/ 257757 h 257757"/>
              <a:gd name="connsiteX4" fmla="*/ 0 w 3344486"/>
              <a:gd name="connsiteY4" fmla="*/ 7035 h 257757"/>
              <a:gd name="connsiteX0" fmla="*/ 0 w 3344486"/>
              <a:gd name="connsiteY0" fmla="*/ 0 h 250722"/>
              <a:gd name="connsiteX1" fmla="*/ 3344486 w 3344486"/>
              <a:gd name="connsiteY1" fmla="*/ 2780 h 250722"/>
              <a:gd name="connsiteX2" fmla="*/ 2953479 w 3344486"/>
              <a:gd name="connsiteY2" fmla="*/ 250722 h 250722"/>
              <a:gd name="connsiteX3" fmla="*/ 0 w 3344486"/>
              <a:gd name="connsiteY3" fmla="*/ 250722 h 250722"/>
              <a:gd name="connsiteX4" fmla="*/ 0 w 3344486"/>
              <a:gd name="connsiteY4" fmla="*/ 0 h 250722"/>
              <a:gd name="connsiteX0" fmla="*/ 0 w 3347865"/>
              <a:gd name="connsiteY0" fmla="*/ 1233 h 251955"/>
              <a:gd name="connsiteX1" fmla="*/ 3347865 w 3347865"/>
              <a:gd name="connsiteY1" fmla="*/ 0 h 251955"/>
              <a:gd name="connsiteX2" fmla="*/ 2953479 w 3347865"/>
              <a:gd name="connsiteY2" fmla="*/ 251955 h 251955"/>
              <a:gd name="connsiteX3" fmla="*/ 0 w 3347865"/>
              <a:gd name="connsiteY3" fmla="*/ 251955 h 251955"/>
              <a:gd name="connsiteX4" fmla="*/ 0 w 3347865"/>
              <a:gd name="connsiteY4" fmla="*/ 1233 h 251955"/>
              <a:gd name="connsiteX0" fmla="*/ 0 w 3342797"/>
              <a:gd name="connsiteY0" fmla="*/ 430 h 251152"/>
              <a:gd name="connsiteX1" fmla="*/ 3342797 w 3342797"/>
              <a:gd name="connsiteY1" fmla="*/ 0 h 251152"/>
              <a:gd name="connsiteX2" fmla="*/ 2953479 w 3342797"/>
              <a:gd name="connsiteY2" fmla="*/ 251152 h 251152"/>
              <a:gd name="connsiteX3" fmla="*/ 0 w 3342797"/>
              <a:gd name="connsiteY3" fmla="*/ 251152 h 251152"/>
              <a:gd name="connsiteX4" fmla="*/ 0 w 3342797"/>
              <a:gd name="connsiteY4" fmla="*/ 430 h 25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797" h="251152">
                <a:moveTo>
                  <a:pt x="0" y="430"/>
                </a:moveTo>
                <a:lnTo>
                  <a:pt x="3342797" y="0"/>
                </a:lnTo>
                <a:lnTo>
                  <a:pt x="2953479" y="251152"/>
                </a:lnTo>
                <a:lnTo>
                  <a:pt x="0" y="251152"/>
                </a:lnTo>
                <a:lnTo>
                  <a:pt x="0" y="430"/>
                </a:lnTo>
                <a:close/>
              </a:path>
            </a:pathLst>
          </a:cu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49FC6EC-04DF-18BF-0859-FDD25B468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6" y="296442"/>
            <a:ext cx="771663" cy="41117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B7737D2-4CBF-4F70-3C9B-FA21837ECD3E}"/>
              </a:ext>
            </a:extLst>
          </p:cNvPr>
          <p:cNvSpPr txBox="1"/>
          <p:nvPr/>
        </p:nvSpPr>
        <p:spPr>
          <a:xfrm>
            <a:off x="1721358" y="2634292"/>
            <a:ext cx="8538210" cy="378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By incorporating the informed correction in the index, the model can achieve a consistent reconciliation between historical catch levels and the perceived abundance of the stock at that time.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Although the absolute change in total biomass is marginal, the adjustment in the CPUE slope is relevant.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This adjustment can lead to subtle but critical changes in the estimate of the Catchability Coefficient (q) and Fishing Mortality (F).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The informed correction factor avoids the ever-increasing nature of the current 1% factor.</a:t>
            </a:r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376289F-6162-96CA-D88F-B62640FE3693}"/>
              </a:ext>
            </a:extLst>
          </p:cNvPr>
          <p:cNvSpPr txBox="1"/>
          <p:nvPr/>
        </p:nvSpPr>
        <p:spPr>
          <a:xfrm>
            <a:off x="1264315" y="239988"/>
            <a:ext cx="256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err="1">
                <a:solidFill>
                  <a:schemeClr val="bg1"/>
                </a:solidFill>
              </a:rPr>
              <a:t>Discussion</a:t>
            </a:r>
            <a:endParaRPr lang="es-C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33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B20DD043-4C05-4304-8476-CB040DB1D09D}"/>
              </a:ext>
            </a:extLst>
          </p:cNvPr>
          <p:cNvSpPr/>
          <p:nvPr/>
        </p:nvSpPr>
        <p:spPr>
          <a:xfrm>
            <a:off x="0" y="6708625"/>
            <a:ext cx="10668001" cy="156792"/>
          </a:xfrm>
          <a:prstGeom prst="rect">
            <a:avLst/>
          </a:prstGeom>
          <a:solidFill>
            <a:srgbClr val="16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9">
            <a:extLst>
              <a:ext uri="{FF2B5EF4-FFF2-40B4-BE49-F238E27FC236}">
                <a16:creationId xmlns:a16="http://schemas.microsoft.com/office/drawing/2014/main" id="{052EE759-55A6-E498-C783-737991C228F0}"/>
              </a:ext>
            </a:extLst>
          </p:cNvPr>
          <p:cNvSpPr/>
          <p:nvPr/>
        </p:nvSpPr>
        <p:spPr>
          <a:xfrm flipH="1">
            <a:off x="9272057" y="6609053"/>
            <a:ext cx="2919942" cy="256364"/>
          </a:xfrm>
          <a:custGeom>
            <a:avLst/>
            <a:gdLst>
              <a:gd name="connsiteX0" fmla="*/ 0 w 3087329"/>
              <a:gd name="connsiteY0" fmla="*/ 0 h 188554"/>
              <a:gd name="connsiteX1" fmla="*/ 3087329 w 3087329"/>
              <a:gd name="connsiteY1" fmla="*/ 0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10349 w 3087329"/>
              <a:gd name="connsiteY1" fmla="*/ 4916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54594 w 3087329"/>
              <a:gd name="connsiteY1" fmla="*/ 9832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1548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7555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7329" h="188554">
                <a:moveTo>
                  <a:pt x="0" y="0"/>
                </a:moveTo>
                <a:lnTo>
                  <a:pt x="2875555" y="2688"/>
                </a:lnTo>
                <a:lnTo>
                  <a:pt x="3087329" y="188554"/>
                </a:lnTo>
                <a:lnTo>
                  <a:pt x="0" y="188554"/>
                </a:lnTo>
                <a:lnTo>
                  <a:pt x="0" y="0"/>
                </a:lnTo>
                <a:close/>
              </a:path>
            </a:pathLst>
          </a:custGeom>
          <a:solidFill>
            <a:srgbClr val="125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83F533F-5903-453C-BED9-1A7DF98A9087}"/>
              </a:ext>
            </a:extLst>
          </p:cNvPr>
          <p:cNvSpPr txBox="1"/>
          <p:nvPr/>
        </p:nvSpPr>
        <p:spPr>
          <a:xfrm>
            <a:off x="9385724" y="6626070"/>
            <a:ext cx="2187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kern="900" spc="70" dirty="0">
                <a:solidFill>
                  <a:schemeClr val="bg1"/>
                </a:solidFill>
              </a:rPr>
              <a:t>Instituto de Fomento Pesquero | Chile 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CA7FB1BC-C9AA-45FD-9CCB-49E62305F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49" y="6633711"/>
            <a:ext cx="271842" cy="149828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6D6D1B21-DBD5-C11A-C40C-8F5B14DE0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372" y="1348701"/>
            <a:ext cx="8035095" cy="480131"/>
          </a:xfr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2800" spc="15" dirty="0">
                <a:solidFill>
                  <a:srgbClr val="085A92"/>
                </a:solidFill>
                <a:latin typeface="+mn-lt"/>
                <a:ea typeface="+mn-ea"/>
              </a:rPr>
              <a:t>Contenido</a:t>
            </a: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E2544444-355A-C0F9-729F-86C49E2E0B38}"/>
              </a:ext>
            </a:extLst>
          </p:cNvPr>
          <p:cNvSpPr/>
          <p:nvPr/>
        </p:nvSpPr>
        <p:spPr>
          <a:xfrm>
            <a:off x="2075372" y="1934789"/>
            <a:ext cx="8035095" cy="276999"/>
          </a:xfrm>
          <a:custGeom>
            <a:avLst/>
            <a:gdLst/>
            <a:ahLst/>
            <a:cxnLst/>
            <a:rect l="l" t="t" r="r" b="b"/>
            <a:pathLst>
              <a:path w="6983996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76200">
            <a:solidFill>
              <a:srgbClr val="E6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CFED5D4-3DAF-08E6-B646-531E9D01066D}"/>
              </a:ext>
            </a:extLst>
          </p:cNvPr>
          <p:cNvSpPr txBox="1"/>
          <p:nvPr/>
        </p:nvSpPr>
        <p:spPr>
          <a:xfrm>
            <a:off x="1091163" y="2582587"/>
            <a:ext cx="10003512" cy="277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Introducción y Antecedentes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Objetivos del Estudio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Discusión y Conclusiones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F1C7128-F922-D5CC-6C54-0CF28941736B}"/>
              </a:ext>
            </a:extLst>
          </p:cNvPr>
          <p:cNvSpPr/>
          <p:nvPr/>
        </p:nvSpPr>
        <p:spPr>
          <a:xfrm>
            <a:off x="3046461" y="781"/>
            <a:ext cx="9144000" cy="478414"/>
          </a:xfrm>
          <a:prstGeom prst="rect">
            <a:avLst/>
          </a:pr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8">
            <a:extLst>
              <a:ext uri="{FF2B5EF4-FFF2-40B4-BE49-F238E27FC236}">
                <a16:creationId xmlns:a16="http://schemas.microsoft.com/office/drawing/2014/main" id="{F4604597-5F9D-7564-E8B7-7B6487C8B35F}"/>
              </a:ext>
            </a:extLst>
          </p:cNvPr>
          <p:cNvSpPr/>
          <p:nvPr/>
        </p:nvSpPr>
        <p:spPr>
          <a:xfrm>
            <a:off x="0" y="-1650"/>
            <a:ext cx="5039139" cy="963428"/>
          </a:xfrm>
          <a:custGeom>
            <a:avLst/>
            <a:gdLst>
              <a:gd name="connsiteX0" fmla="*/ 0 w 3088646"/>
              <a:gd name="connsiteY0" fmla="*/ 0 h 250722"/>
              <a:gd name="connsiteX1" fmla="*/ 3088646 w 3088646"/>
              <a:gd name="connsiteY1" fmla="*/ 0 h 250722"/>
              <a:gd name="connsiteX2" fmla="*/ 3088646 w 3088646"/>
              <a:gd name="connsiteY2" fmla="*/ 250722 h 250722"/>
              <a:gd name="connsiteX3" fmla="*/ 0 w 3088646"/>
              <a:gd name="connsiteY3" fmla="*/ 250722 h 250722"/>
              <a:gd name="connsiteX4" fmla="*/ 0 w 3088646"/>
              <a:gd name="connsiteY4" fmla="*/ 0 h 250722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3088646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2980512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80512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53479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344486"/>
              <a:gd name="connsiteY0" fmla="*/ 7035 h 257757"/>
              <a:gd name="connsiteX1" fmla="*/ 3344486 w 3344486"/>
              <a:gd name="connsiteY1" fmla="*/ 0 h 257757"/>
              <a:gd name="connsiteX2" fmla="*/ 2953479 w 3344486"/>
              <a:gd name="connsiteY2" fmla="*/ 257757 h 257757"/>
              <a:gd name="connsiteX3" fmla="*/ 0 w 3344486"/>
              <a:gd name="connsiteY3" fmla="*/ 257757 h 257757"/>
              <a:gd name="connsiteX4" fmla="*/ 0 w 3344486"/>
              <a:gd name="connsiteY4" fmla="*/ 7035 h 257757"/>
              <a:gd name="connsiteX0" fmla="*/ 0 w 3344486"/>
              <a:gd name="connsiteY0" fmla="*/ 0 h 250722"/>
              <a:gd name="connsiteX1" fmla="*/ 3344486 w 3344486"/>
              <a:gd name="connsiteY1" fmla="*/ 2780 h 250722"/>
              <a:gd name="connsiteX2" fmla="*/ 2953479 w 3344486"/>
              <a:gd name="connsiteY2" fmla="*/ 250722 h 250722"/>
              <a:gd name="connsiteX3" fmla="*/ 0 w 3344486"/>
              <a:gd name="connsiteY3" fmla="*/ 250722 h 250722"/>
              <a:gd name="connsiteX4" fmla="*/ 0 w 3344486"/>
              <a:gd name="connsiteY4" fmla="*/ 0 h 250722"/>
              <a:gd name="connsiteX0" fmla="*/ 0 w 3347865"/>
              <a:gd name="connsiteY0" fmla="*/ 1233 h 251955"/>
              <a:gd name="connsiteX1" fmla="*/ 3347865 w 3347865"/>
              <a:gd name="connsiteY1" fmla="*/ 0 h 251955"/>
              <a:gd name="connsiteX2" fmla="*/ 2953479 w 3347865"/>
              <a:gd name="connsiteY2" fmla="*/ 251955 h 251955"/>
              <a:gd name="connsiteX3" fmla="*/ 0 w 3347865"/>
              <a:gd name="connsiteY3" fmla="*/ 251955 h 251955"/>
              <a:gd name="connsiteX4" fmla="*/ 0 w 3347865"/>
              <a:gd name="connsiteY4" fmla="*/ 1233 h 251955"/>
              <a:gd name="connsiteX0" fmla="*/ 0 w 3342797"/>
              <a:gd name="connsiteY0" fmla="*/ 430 h 251152"/>
              <a:gd name="connsiteX1" fmla="*/ 3342797 w 3342797"/>
              <a:gd name="connsiteY1" fmla="*/ 0 h 251152"/>
              <a:gd name="connsiteX2" fmla="*/ 2953479 w 3342797"/>
              <a:gd name="connsiteY2" fmla="*/ 251152 h 251152"/>
              <a:gd name="connsiteX3" fmla="*/ 0 w 3342797"/>
              <a:gd name="connsiteY3" fmla="*/ 251152 h 251152"/>
              <a:gd name="connsiteX4" fmla="*/ 0 w 3342797"/>
              <a:gd name="connsiteY4" fmla="*/ 430 h 25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797" h="251152">
                <a:moveTo>
                  <a:pt x="0" y="430"/>
                </a:moveTo>
                <a:lnTo>
                  <a:pt x="3342797" y="0"/>
                </a:lnTo>
                <a:lnTo>
                  <a:pt x="2953479" y="251152"/>
                </a:lnTo>
                <a:lnTo>
                  <a:pt x="0" y="251152"/>
                </a:lnTo>
                <a:lnTo>
                  <a:pt x="0" y="430"/>
                </a:lnTo>
                <a:close/>
              </a:path>
            </a:pathLst>
          </a:cu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7C39064-B30B-6AC5-AB9F-61785B826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6" y="296442"/>
            <a:ext cx="771663" cy="41117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B56EE79-3C32-D8A9-6D4B-D063C565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608" y="3178469"/>
            <a:ext cx="4014216" cy="145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311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93B18-7547-8F53-76BA-6D40F438B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AA0E91A6-4D56-6107-3BDB-057C9E154164}"/>
              </a:ext>
            </a:extLst>
          </p:cNvPr>
          <p:cNvSpPr/>
          <p:nvPr/>
        </p:nvSpPr>
        <p:spPr>
          <a:xfrm>
            <a:off x="0" y="6708625"/>
            <a:ext cx="10668001" cy="156792"/>
          </a:xfrm>
          <a:prstGeom prst="rect">
            <a:avLst/>
          </a:prstGeom>
          <a:solidFill>
            <a:srgbClr val="16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9">
            <a:extLst>
              <a:ext uri="{FF2B5EF4-FFF2-40B4-BE49-F238E27FC236}">
                <a16:creationId xmlns:a16="http://schemas.microsoft.com/office/drawing/2014/main" id="{F807A217-70C5-2DED-3963-23D8AFD84E2E}"/>
              </a:ext>
            </a:extLst>
          </p:cNvPr>
          <p:cNvSpPr/>
          <p:nvPr/>
        </p:nvSpPr>
        <p:spPr>
          <a:xfrm flipH="1">
            <a:off x="9272057" y="6609053"/>
            <a:ext cx="2919942" cy="256364"/>
          </a:xfrm>
          <a:custGeom>
            <a:avLst/>
            <a:gdLst>
              <a:gd name="connsiteX0" fmla="*/ 0 w 3087329"/>
              <a:gd name="connsiteY0" fmla="*/ 0 h 188554"/>
              <a:gd name="connsiteX1" fmla="*/ 3087329 w 3087329"/>
              <a:gd name="connsiteY1" fmla="*/ 0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10349 w 3087329"/>
              <a:gd name="connsiteY1" fmla="*/ 4916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54594 w 3087329"/>
              <a:gd name="connsiteY1" fmla="*/ 9832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1548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7555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7329" h="188554">
                <a:moveTo>
                  <a:pt x="0" y="0"/>
                </a:moveTo>
                <a:lnTo>
                  <a:pt x="2875555" y="2688"/>
                </a:lnTo>
                <a:lnTo>
                  <a:pt x="3087329" y="188554"/>
                </a:lnTo>
                <a:lnTo>
                  <a:pt x="0" y="188554"/>
                </a:lnTo>
                <a:lnTo>
                  <a:pt x="0" y="0"/>
                </a:lnTo>
                <a:close/>
              </a:path>
            </a:pathLst>
          </a:custGeom>
          <a:solidFill>
            <a:srgbClr val="125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99958ED-EC98-4E9D-F38D-7D0CAF8BE262}"/>
              </a:ext>
            </a:extLst>
          </p:cNvPr>
          <p:cNvSpPr txBox="1"/>
          <p:nvPr/>
        </p:nvSpPr>
        <p:spPr>
          <a:xfrm>
            <a:off x="9385724" y="6626070"/>
            <a:ext cx="2187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kern="900" spc="70" dirty="0">
                <a:solidFill>
                  <a:schemeClr val="bg1"/>
                </a:solidFill>
              </a:rPr>
              <a:t>Instituto de Fomento Pesquero | Chile 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8D0B87BB-A4FD-D712-477D-722BFB415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49" y="6633711"/>
            <a:ext cx="271842" cy="149828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801424C0-244F-72C4-36CA-DA0E8C4D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26" y="1410847"/>
            <a:ext cx="5989882" cy="424732"/>
          </a:xfr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Integrating user </a:t>
            </a:r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perception</a:t>
            </a:r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 data</a:t>
            </a: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14B4BFE7-0EEC-0A6A-DB9E-2907352EB361}"/>
              </a:ext>
            </a:extLst>
          </p:cNvPr>
          <p:cNvSpPr/>
          <p:nvPr/>
        </p:nvSpPr>
        <p:spPr>
          <a:xfrm>
            <a:off x="0" y="2014839"/>
            <a:ext cx="5039139" cy="138499"/>
          </a:xfrm>
          <a:custGeom>
            <a:avLst/>
            <a:gdLst/>
            <a:ahLst/>
            <a:cxnLst/>
            <a:rect l="l" t="t" r="r" b="b"/>
            <a:pathLst>
              <a:path w="6983996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76200">
            <a:solidFill>
              <a:srgbClr val="E6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1E01B57-5745-CC91-4F3D-3E745ADB3DAE}"/>
              </a:ext>
            </a:extLst>
          </p:cNvPr>
          <p:cNvSpPr/>
          <p:nvPr/>
        </p:nvSpPr>
        <p:spPr>
          <a:xfrm>
            <a:off x="3046461" y="781"/>
            <a:ext cx="9144000" cy="478414"/>
          </a:xfrm>
          <a:prstGeom prst="rect">
            <a:avLst/>
          </a:pr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8">
            <a:extLst>
              <a:ext uri="{FF2B5EF4-FFF2-40B4-BE49-F238E27FC236}">
                <a16:creationId xmlns:a16="http://schemas.microsoft.com/office/drawing/2014/main" id="{E2506FA5-6FDE-2C31-B315-8984E119F738}"/>
              </a:ext>
            </a:extLst>
          </p:cNvPr>
          <p:cNvSpPr/>
          <p:nvPr/>
        </p:nvSpPr>
        <p:spPr>
          <a:xfrm>
            <a:off x="0" y="-1650"/>
            <a:ext cx="5039139" cy="963428"/>
          </a:xfrm>
          <a:custGeom>
            <a:avLst/>
            <a:gdLst>
              <a:gd name="connsiteX0" fmla="*/ 0 w 3088646"/>
              <a:gd name="connsiteY0" fmla="*/ 0 h 250722"/>
              <a:gd name="connsiteX1" fmla="*/ 3088646 w 3088646"/>
              <a:gd name="connsiteY1" fmla="*/ 0 h 250722"/>
              <a:gd name="connsiteX2" fmla="*/ 3088646 w 3088646"/>
              <a:gd name="connsiteY2" fmla="*/ 250722 h 250722"/>
              <a:gd name="connsiteX3" fmla="*/ 0 w 3088646"/>
              <a:gd name="connsiteY3" fmla="*/ 250722 h 250722"/>
              <a:gd name="connsiteX4" fmla="*/ 0 w 3088646"/>
              <a:gd name="connsiteY4" fmla="*/ 0 h 250722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3088646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2980512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80512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53479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344486"/>
              <a:gd name="connsiteY0" fmla="*/ 7035 h 257757"/>
              <a:gd name="connsiteX1" fmla="*/ 3344486 w 3344486"/>
              <a:gd name="connsiteY1" fmla="*/ 0 h 257757"/>
              <a:gd name="connsiteX2" fmla="*/ 2953479 w 3344486"/>
              <a:gd name="connsiteY2" fmla="*/ 257757 h 257757"/>
              <a:gd name="connsiteX3" fmla="*/ 0 w 3344486"/>
              <a:gd name="connsiteY3" fmla="*/ 257757 h 257757"/>
              <a:gd name="connsiteX4" fmla="*/ 0 w 3344486"/>
              <a:gd name="connsiteY4" fmla="*/ 7035 h 257757"/>
              <a:gd name="connsiteX0" fmla="*/ 0 w 3344486"/>
              <a:gd name="connsiteY0" fmla="*/ 0 h 250722"/>
              <a:gd name="connsiteX1" fmla="*/ 3344486 w 3344486"/>
              <a:gd name="connsiteY1" fmla="*/ 2780 h 250722"/>
              <a:gd name="connsiteX2" fmla="*/ 2953479 w 3344486"/>
              <a:gd name="connsiteY2" fmla="*/ 250722 h 250722"/>
              <a:gd name="connsiteX3" fmla="*/ 0 w 3344486"/>
              <a:gd name="connsiteY3" fmla="*/ 250722 h 250722"/>
              <a:gd name="connsiteX4" fmla="*/ 0 w 3344486"/>
              <a:gd name="connsiteY4" fmla="*/ 0 h 250722"/>
              <a:gd name="connsiteX0" fmla="*/ 0 w 3347865"/>
              <a:gd name="connsiteY0" fmla="*/ 1233 h 251955"/>
              <a:gd name="connsiteX1" fmla="*/ 3347865 w 3347865"/>
              <a:gd name="connsiteY1" fmla="*/ 0 h 251955"/>
              <a:gd name="connsiteX2" fmla="*/ 2953479 w 3347865"/>
              <a:gd name="connsiteY2" fmla="*/ 251955 h 251955"/>
              <a:gd name="connsiteX3" fmla="*/ 0 w 3347865"/>
              <a:gd name="connsiteY3" fmla="*/ 251955 h 251955"/>
              <a:gd name="connsiteX4" fmla="*/ 0 w 3347865"/>
              <a:gd name="connsiteY4" fmla="*/ 1233 h 251955"/>
              <a:gd name="connsiteX0" fmla="*/ 0 w 3342797"/>
              <a:gd name="connsiteY0" fmla="*/ 430 h 251152"/>
              <a:gd name="connsiteX1" fmla="*/ 3342797 w 3342797"/>
              <a:gd name="connsiteY1" fmla="*/ 0 h 251152"/>
              <a:gd name="connsiteX2" fmla="*/ 2953479 w 3342797"/>
              <a:gd name="connsiteY2" fmla="*/ 251152 h 251152"/>
              <a:gd name="connsiteX3" fmla="*/ 0 w 3342797"/>
              <a:gd name="connsiteY3" fmla="*/ 251152 h 251152"/>
              <a:gd name="connsiteX4" fmla="*/ 0 w 3342797"/>
              <a:gd name="connsiteY4" fmla="*/ 430 h 25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797" h="251152">
                <a:moveTo>
                  <a:pt x="0" y="430"/>
                </a:moveTo>
                <a:lnTo>
                  <a:pt x="3342797" y="0"/>
                </a:lnTo>
                <a:lnTo>
                  <a:pt x="2953479" y="251152"/>
                </a:lnTo>
                <a:lnTo>
                  <a:pt x="0" y="251152"/>
                </a:lnTo>
                <a:lnTo>
                  <a:pt x="0" y="430"/>
                </a:lnTo>
                <a:close/>
              </a:path>
            </a:pathLst>
          </a:cu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EF86B6D-E480-C655-FD94-221EFB7967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6" y="296442"/>
            <a:ext cx="771663" cy="4111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AF3B5E-E667-4F87-35C0-A0185045BDD5}"/>
              </a:ext>
            </a:extLst>
          </p:cNvPr>
          <p:cNvSpPr txBox="1"/>
          <p:nvPr/>
        </p:nvSpPr>
        <p:spPr>
          <a:xfrm>
            <a:off x="1264315" y="239988"/>
            <a:ext cx="256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</a:rPr>
              <a:t>Discusión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243BF41-04A3-A2DF-09E6-4DE279C9B9F7}"/>
              </a:ext>
            </a:extLst>
          </p:cNvPr>
          <p:cNvSpPr txBox="1"/>
          <p:nvPr/>
        </p:nvSpPr>
        <p:spPr>
          <a:xfrm>
            <a:off x="1721358" y="2634292"/>
            <a:ext cx="8538210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Integrating local knowledge through surveys captures the knowledge that is often the main driver of efficiency gains, a significant improvement over purely technological records.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However, the methodology has inherent limitations due to its reliance on perceptions, with the risk of recall bias or subjectivity.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Furthermore, given the sample size (n=24), the results remain sensitive to outliers, although bootstrap analysis is a powerful tool.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13916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7B2DC-7259-195A-8536-DE3314965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690B892-ED52-730C-D64F-4EDF89083464}"/>
              </a:ext>
            </a:extLst>
          </p:cNvPr>
          <p:cNvSpPr/>
          <p:nvPr/>
        </p:nvSpPr>
        <p:spPr>
          <a:xfrm>
            <a:off x="0" y="6708625"/>
            <a:ext cx="10668001" cy="156792"/>
          </a:xfrm>
          <a:prstGeom prst="rect">
            <a:avLst/>
          </a:prstGeom>
          <a:solidFill>
            <a:srgbClr val="16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9">
            <a:extLst>
              <a:ext uri="{FF2B5EF4-FFF2-40B4-BE49-F238E27FC236}">
                <a16:creationId xmlns:a16="http://schemas.microsoft.com/office/drawing/2014/main" id="{C2F2C3D4-0931-65A9-253A-BE447A8BC2AC}"/>
              </a:ext>
            </a:extLst>
          </p:cNvPr>
          <p:cNvSpPr/>
          <p:nvPr/>
        </p:nvSpPr>
        <p:spPr>
          <a:xfrm flipH="1">
            <a:off x="9272057" y="6609053"/>
            <a:ext cx="2919942" cy="256364"/>
          </a:xfrm>
          <a:custGeom>
            <a:avLst/>
            <a:gdLst>
              <a:gd name="connsiteX0" fmla="*/ 0 w 3087329"/>
              <a:gd name="connsiteY0" fmla="*/ 0 h 188554"/>
              <a:gd name="connsiteX1" fmla="*/ 3087329 w 3087329"/>
              <a:gd name="connsiteY1" fmla="*/ 0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10349 w 3087329"/>
              <a:gd name="connsiteY1" fmla="*/ 4916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54594 w 3087329"/>
              <a:gd name="connsiteY1" fmla="*/ 9832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1548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7555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7329" h="188554">
                <a:moveTo>
                  <a:pt x="0" y="0"/>
                </a:moveTo>
                <a:lnTo>
                  <a:pt x="2875555" y="2688"/>
                </a:lnTo>
                <a:lnTo>
                  <a:pt x="3087329" y="188554"/>
                </a:lnTo>
                <a:lnTo>
                  <a:pt x="0" y="188554"/>
                </a:lnTo>
                <a:lnTo>
                  <a:pt x="0" y="0"/>
                </a:lnTo>
                <a:close/>
              </a:path>
            </a:pathLst>
          </a:custGeom>
          <a:solidFill>
            <a:srgbClr val="125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4313488-10D1-839C-9AF5-6CAC4629D48E}"/>
              </a:ext>
            </a:extLst>
          </p:cNvPr>
          <p:cNvSpPr txBox="1"/>
          <p:nvPr/>
        </p:nvSpPr>
        <p:spPr>
          <a:xfrm>
            <a:off x="9385724" y="6626070"/>
            <a:ext cx="2187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kern="900" spc="70" dirty="0">
                <a:solidFill>
                  <a:schemeClr val="bg1"/>
                </a:solidFill>
              </a:rPr>
              <a:t>Instituto de Fomento Pesquero | Chile 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B70D31C7-7524-6D0D-DAF7-80EC54A6D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49" y="6633711"/>
            <a:ext cx="271842" cy="149828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3B4E3477-60D2-EE91-CD8D-0831EC3EF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952" y="1374261"/>
            <a:ext cx="7526074" cy="757130"/>
          </a:xfr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Implementing</a:t>
            </a:r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 an </a:t>
            </a:r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efficiency</a:t>
            </a:r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 </a:t>
            </a:r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change</a:t>
            </a:r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 </a:t>
            </a:r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correction</a:t>
            </a:r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 on the </a:t>
            </a:r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abundance</a:t>
            </a:r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 </a:t>
            </a:r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index</a:t>
            </a:r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 </a:t>
            </a:r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of</a:t>
            </a:r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 the </a:t>
            </a:r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Chilean</a:t>
            </a:r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 </a:t>
            </a:r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fleet</a:t>
            </a:r>
            <a:endParaRPr lang="es-ES" sz="2400" spc="15" dirty="0">
              <a:solidFill>
                <a:srgbClr val="085A92"/>
              </a:solidFill>
              <a:latin typeface="+mn-lt"/>
              <a:ea typeface="+mn-ea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7FC73C65-2548-8C8B-6A34-03C85790B6DA}"/>
              </a:ext>
            </a:extLst>
          </p:cNvPr>
          <p:cNvSpPr/>
          <p:nvPr/>
        </p:nvSpPr>
        <p:spPr>
          <a:xfrm>
            <a:off x="2240279" y="2186066"/>
            <a:ext cx="7488000" cy="288000"/>
          </a:xfrm>
          <a:custGeom>
            <a:avLst/>
            <a:gdLst/>
            <a:ahLst/>
            <a:cxnLst/>
            <a:rect l="l" t="t" r="r" b="b"/>
            <a:pathLst>
              <a:path w="6983996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76200">
            <a:solidFill>
              <a:srgbClr val="E6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AC2C746-9AEC-B401-6068-71C57982F791}"/>
              </a:ext>
            </a:extLst>
          </p:cNvPr>
          <p:cNvSpPr/>
          <p:nvPr/>
        </p:nvSpPr>
        <p:spPr>
          <a:xfrm>
            <a:off x="3046461" y="781"/>
            <a:ext cx="9144000" cy="478414"/>
          </a:xfrm>
          <a:prstGeom prst="rect">
            <a:avLst/>
          </a:pr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8">
            <a:extLst>
              <a:ext uri="{FF2B5EF4-FFF2-40B4-BE49-F238E27FC236}">
                <a16:creationId xmlns:a16="http://schemas.microsoft.com/office/drawing/2014/main" id="{C892A6FF-BA87-228D-890D-1ECDA77A10D1}"/>
              </a:ext>
            </a:extLst>
          </p:cNvPr>
          <p:cNvSpPr/>
          <p:nvPr/>
        </p:nvSpPr>
        <p:spPr>
          <a:xfrm>
            <a:off x="0" y="-1650"/>
            <a:ext cx="5039139" cy="963428"/>
          </a:xfrm>
          <a:custGeom>
            <a:avLst/>
            <a:gdLst>
              <a:gd name="connsiteX0" fmla="*/ 0 w 3088646"/>
              <a:gd name="connsiteY0" fmla="*/ 0 h 250722"/>
              <a:gd name="connsiteX1" fmla="*/ 3088646 w 3088646"/>
              <a:gd name="connsiteY1" fmla="*/ 0 h 250722"/>
              <a:gd name="connsiteX2" fmla="*/ 3088646 w 3088646"/>
              <a:gd name="connsiteY2" fmla="*/ 250722 h 250722"/>
              <a:gd name="connsiteX3" fmla="*/ 0 w 3088646"/>
              <a:gd name="connsiteY3" fmla="*/ 250722 h 250722"/>
              <a:gd name="connsiteX4" fmla="*/ 0 w 3088646"/>
              <a:gd name="connsiteY4" fmla="*/ 0 h 250722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3088646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2980512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80512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53479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344486"/>
              <a:gd name="connsiteY0" fmla="*/ 7035 h 257757"/>
              <a:gd name="connsiteX1" fmla="*/ 3344486 w 3344486"/>
              <a:gd name="connsiteY1" fmla="*/ 0 h 257757"/>
              <a:gd name="connsiteX2" fmla="*/ 2953479 w 3344486"/>
              <a:gd name="connsiteY2" fmla="*/ 257757 h 257757"/>
              <a:gd name="connsiteX3" fmla="*/ 0 w 3344486"/>
              <a:gd name="connsiteY3" fmla="*/ 257757 h 257757"/>
              <a:gd name="connsiteX4" fmla="*/ 0 w 3344486"/>
              <a:gd name="connsiteY4" fmla="*/ 7035 h 257757"/>
              <a:gd name="connsiteX0" fmla="*/ 0 w 3344486"/>
              <a:gd name="connsiteY0" fmla="*/ 0 h 250722"/>
              <a:gd name="connsiteX1" fmla="*/ 3344486 w 3344486"/>
              <a:gd name="connsiteY1" fmla="*/ 2780 h 250722"/>
              <a:gd name="connsiteX2" fmla="*/ 2953479 w 3344486"/>
              <a:gd name="connsiteY2" fmla="*/ 250722 h 250722"/>
              <a:gd name="connsiteX3" fmla="*/ 0 w 3344486"/>
              <a:gd name="connsiteY3" fmla="*/ 250722 h 250722"/>
              <a:gd name="connsiteX4" fmla="*/ 0 w 3344486"/>
              <a:gd name="connsiteY4" fmla="*/ 0 h 250722"/>
              <a:gd name="connsiteX0" fmla="*/ 0 w 3347865"/>
              <a:gd name="connsiteY0" fmla="*/ 1233 h 251955"/>
              <a:gd name="connsiteX1" fmla="*/ 3347865 w 3347865"/>
              <a:gd name="connsiteY1" fmla="*/ 0 h 251955"/>
              <a:gd name="connsiteX2" fmla="*/ 2953479 w 3347865"/>
              <a:gd name="connsiteY2" fmla="*/ 251955 h 251955"/>
              <a:gd name="connsiteX3" fmla="*/ 0 w 3347865"/>
              <a:gd name="connsiteY3" fmla="*/ 251955 h 251955"/>
              <a:gd name="connsiteX4" fmla="*/ 0 w 3347865"/>
              <a:gd name="connsiteY4" fmla="*/ 1233 h 251955"/>
              <a:gd name="connsiteX0" fmla="*/ 0 w 3342797"/>
              <a:gd name="connsiteY0" fmla="*/ 430 h 251152"/>
              <a:gd name="connsiteX1" fmla="*/ 3342797 w 3342797"/>
              <a:gd name="connsiteY1" fmla="*/ 0 h 251152"/>
              <a:gd name="connsiteX2" fmla="*/ 2953479 w 3342797"/>
              <a:gd name="connsiteY2" fmla="*/ 251152 h 251152"/>
              <a:gd name="connsiteX3" fmla="*/ 0 w 3342797"/>
              <a:gd name="connsiteY3" fmla="*/ 251152 h 251152"/>
              <a:gd name="connsiteX4" fmla="*/ 0 w 3342797"/>
              <a:gd name="connsiteY4" fmla="*/ 430 h 25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797" h="251152">
                <a:moveTo>
                  <a:pt x="0" y="430"/>
                </a:moveTo>
                <a:lnTo>
                  <a:pt x="3342797" y="0"/>
                </a:lnTo>
                <a:lnTo>
                  <a:pt x="2953479" y="251152"/>
                </a:lnTo>
                <a:lnTo>
                  <a:pt x="0" y="251152"/>
                </a:lnTo>
                <a:lnTo>
                  <a:pt x="0" y="430"/>
                </a:lnTo>
                <a:close/>
              </a:path>
            </a:pathLst>
          </a:cu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0E7232-EED3-5833-5E63-C136F7967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6" y="296442"/>
            <a:ext cx="771663" cy="4111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89CB9FD-6CAA-93D5-3AEF-E3C3A7C07ECE}"/>
              </a:ext>
            </a:extLst>
          </p:cNvPr>
          <p:cNvSpPr txBox="1"/>
          <p:nvPr/>
        </p:nvSpPr>
        <p:spPr>
          <a:xfrm>
            <a:off x="1264315" y="239988"/>
            <a:ext cx="256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err="1">
                <a:solidFill>
                  <a:schemeClr val="bg1"/>
                </a:solidFill>
              </a:rPr>
              <a:t>Conclussions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D63F0D2-5CFC-51CE-8254-624C48FB50BB}"/>
              </a:ext>
            </a:extLst>
          </p:cNvPr>
          <p:cNvSpPr txBox="1"/>
          <p:nvPr/>
        </p:nvSpPr>
        <p:spPr>
          <a:xfrm>
            <a:off x="1474470" y="2650229"/>
            <a:ext cx="9425178" cy="337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This approach allows us to go beyond a fixed annual increment, deriving correction factors based on the empirical distribution of survey data.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It was possible to integrate an informed effort creep correction, which serves as a more credible long-term input for the stock assessment procedure.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It is recommended to consider incorporating an alternative effort creep-corrected index for use in the jack mackerel stock assessment model.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03160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B65F182-9013-3205-0598-7E9E07CED0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49" t="20609" r="12280" b="235"/>
          <a:stretch/>
        </p:blipFill>
        <p:spPr>
          <a:xfrm>
            <a:off x="0" y="-5380"/>
            <a:ext cx="12192000" cy="6863379"/>
          </a:xfrm>
          <a:prstGeom prst="rect">
            <a:avLst/>
          </a:prstGeom>
        </p:spPr>
      </p:pic>
      <p:sp>
        <p:nvSpPr>
          <p:cNvPr id="3" name="Marcador de contenido 6">
            <a:extLst>
              <a:ext uri="{FF2B5EF4-FFF2-40B4-BE49-F238E27FC236}">
                <a16:creationId xmlns:a16="http://schemas.microsoft.com/office/drawing/2014/main" id="{88BC29D8-9E3F-F79F-444B-595C053A1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050" y="4198776"/>
            <a:ext cx="10515600" cy="132588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" sz="3600" b="1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Thank you</a:t>
            </a:r>
            <a:endParaRPr lang="es-CL" sz="3600" b="1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845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16E7D-C36D-3589-0E82-10539F72B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219C150-1E22-9E5B-A99D-2F0555C2C45F}"/>
              </a:ext>
            </a:extLst>
          </p:cNvPr>
          <p:cNvSpPr/>
          <p:nvPr/>
        </p:nvSpPr>
        <p:spPr>
          <a:xfrm>
            <a:off x="0" y="6708625"/>
            <a:ext cx="10668001" cy="156792"/>
          </a:xfrm>
          <a:prstGeom prst="rect">
            <a:avLst/>
          </a:prstGeom>
          <a:solidFill>
            <a:srgbClr val="16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9">
            <a:extLst>
              <a:ext uri="{FF2B5EF4-FFF2-40B4-BE49-F238E27FC236}">
                <a16:creationId xmlns:a16="http://schemas.microsoft.com/office/drawing/2014/main" id="{F4236741-E663-4113-1152-72535BD8E974}"/>
              </a:ext>
            </a:extLst>
          </p:cNvPr>
          <p:cNvSpPr/>
          <p:nvPr/>
        </p:nvSpPr>
        <p:spPr>
          <a:xfrm flipH="1">
            <a:off x="9272057" y="6609053"/>
            <a:ext cx="2919942" cy="256364"/>
          </a:xfrm>
          <a:custGeom>
            <a:avLst/>
            <a:gdLst>
              <a:gd name="connsiteX0" fmla="*/ 0 w 3087329"/>
              <a:gd name="connsiteY0" fmla="*/ 0 h 188554"/>
              <a:gd name="connsiteX1" fmla="*/ 3087329 w 3087329"/>
              <a:gd name="connsiteY1" fmla="*/ 0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10349 w 3087329"/>
              <a:gd name="connsiteY1" fmla="*/ 4916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54594 w 3087329"/>
              <a:gd name="connsiteY1" fmla="*/ 9832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1548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7555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7329" h="188554">
                <a:moveTo>
                  <a:pt x="0" y="0"/>
                </a:moveTo>
                <a:lnTo>
                  <a:pt x="2875555" y="2688"/>
                </a:lnTo>
                <a:lnTo>
                  <a:pt x="3087329" y="188554"/>
                </a:lnTo>
                <a:lnTo>
                  <a:pt x="0" y="188554"/>
                </a:lnTo>
                <a:lnTo>
                  <a:pt x="0" y="0"/>
                </a:lnTo>
                <a:close/>
              </a:path>
            </a:pathLst>
          </a:custGeom>
          <a:solidFill>
            <a:srgbClr val="125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B85EB99-A28E-876F-9DE9-8030011168F3}"/>
              </a:ext>
            </a:extLst>
          </p:cNvPr>
          <p:cNvSpPr txBox="1"/>
          <p:nvPr/>
        </p:nvSpPr>
        <p:spPr>
          <a:xfrm>
            <a:off x="9385724" y="6626070"/>
            <a:ext cx="2187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kern="900" spc="70" dirty="0">
                <a:solidFill>
                  <a:schemeClr val="bg1"/>
                </a:solidFill>
              </a:rPr>
              <a:t>Instituto de Fomento Pesquero | Chile 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CD3171A1-DFD8-5E93-413B-95401B609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49" y="6633711"/>
            <a:ext cx="271842" cy="149828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A21FE79B-7C50-FFBF-1116-EA52B3C1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816" y="1446991"/>
            <a:ext cx="7035303" cy="424732"/>
          </a:xfr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Efficiency</a:t>
            </a:r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 </a:t>
            </a:r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changes</a:t>
            </a:r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 in the central-</a:t>
            </a:r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southern</a:t>
            </a:r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 JM </a:t>
            </a:r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fleet</a:t>
            </a:r>
            <a:endParaRPr lang="es-ES" sz="2400" spc="15" dirty="0">
              <a:solidFill>
                <a:srgbClr val="085A92"/>
              </a:solidFill>
              <a:latin typeface="+mn-lt"/>
              <a:ea typeface="+mn-ea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A5D45B4E-465A-EA66-BEBE-9CFA987C0F92}"/>
              </a:ext>
            </a:extLst>
          </p:cNvPr>
          <p:cNvSpPr/>
          <p:nvPr/>
        </p:nvSpPr>
        <p:spPr>
          <a:xfrm>
            <a:off x="0" y="2014839"/>
            <a:ext cx="8035095" cy="276999"/>
          </a:xfrm>
          <a:custGeom>
            <a:avLst/>
            <a:gdLst/>
            <a:ahLst/>
            <a:cxnLst/>
            <a:rect l="l" t="t" r="r" b="b"/>
            <a:pathLst>
              <a:path w="6983996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76200">
            <a:solidFill>
              <a:srgbClr val="E6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C709A44-2FC3-EF14-C009-019FD88010DA}"/>
              </a:ext>
            </a:extLst>
          </p:cNvPr>
          <p:cNvSpPr txBox="1"/>
          <p:nvPr/>
        </p:nvSpPr>
        <p:spPr>
          <a:xfrm>
            <a:off x="782817" y="2426144"/>
            <a:ext cx="5627777" cy="3462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central-southern fleet engaged in the Chilean jack mackerel fishery has undergone technological changes over time.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Technological changes may not be adequately reflected by other variables already considered in the CPUE standardization process.</a:t>
            </a:r>
            <a:endParaRPr lang="es-ES" sz="16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DA188AF-11A7-323F-A18A-6CABDED7FAC6}"/>
              </a:ext>
            </a:extLst>
          </p:cNvPr>
          <p:cNvSpPr/>
          <p:nvPr/>
        </p:nvSpPr>
        <p:spPr>
          <a:xfrm>
            <a:off x="3046461" y="781"/>
            <a:ext cx="9144000" cy="478414"/>
          </a:xfrm>
          <a:prstGeom prst="rect">
            <a:avLst/>
          </a:pr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8">
            <a:extLst>
              <a:ext uri="{FF2B5EF4-FFF2-40B4-BE49-F238E27FC236}">
                <a16:creationId xmlns:a16="http://schemas.microsoft.com/office/drawing/2014/main" id="{7ED3B048-2142-F327-0AF1-3E0B10676760}"/>
              </a:ext>
            </a:extLst>
          </p:cNvPr>
          <p:cNvSpPr/>
          <p:nvPr/>
        </p:nvSpPr>
        <p:spPr>
          <a:xfrm>
            <a:off x="0" y="-1650"/>
            <a:ext cx="5039139" cy="963428"/>
          </a:xfrm>
          <a:custGeom>
            <a:avLst/>
            <a:gdLst>
              <a:gd name="connsiteX0" fmla="*/ 0 w 3088646"/>
              <a:gd name="connsiteY0" fmla="*/ 0 h 250722"/>
              <a:gd name="connsiteX1" fmla="*/ 3088646 w 3088646"/>
              <a:gd name="connsiteY1" fmla="*/ 0 h 250722"/>
              <a:gd name="connsiteX2" fmla="*/ 3088646 w 3088646"/>
              <a:gd name="connsiteY2" fmla="*/ 250722 h 250722"/>
              <a:gd name="connsiteX3" fmla="*/ 0 w 3088646"/>
              <a:gd name="connsiteY3" fmla="*/ 250722 h 250722"/>
              <a:gd name="connsiteX4" fmla="*/ 0 w 3088646"/>
              <a:gd name="connsiteY4" fmla="*/ 0 h 250722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3088646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2980512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80512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53479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344486"/>
              <a:gd name="connsiteY0" fmla="*/ 7035 h 257757"/>
              <a:gd name="connsiteX1" fmla="*/ 3344486 w 3344486"/>
              <a:gd name="connsiteY1" fmla="*/ 0 h 257757"/>
              <a:gd name="connsiteX2" fmla="*/ 2953479 w 3344486"/>
              <a:gd name="connsiteY2" fmla="*/ 257757 h 257757"/>
              <a:gd name="connsiteX3" fmla="*/ 0 w 3344486"/>
              <a:gd name="connsiteY3" fmla="*/ 257757 h 257757"/>
              <a:gd name="connsiteX4" fmla="*/ 0 w 3344486"/>
              <a:gd name="connsiteY4" fmla="*/ 7035 h 257757"/>
              <a:gd name="connsiteX0" fmla="*/ 0 w 3344486"/>
              <a:gd name="connsiteY0" fmla="*/ 0 h 250722"/>
              <a:gd name="connsiteX1" fmla="*/ 3344486 w 3344486"/>
              <a:gd name="connsiteY1" fmla="*/ 2780 h 250722"/>
              <a:gd name="connsiteX2" fmla="*/ 2953479 w 3344486"/>
              <a:gd name="connsiteY2" fmla="*/ 250722 h 250722"/>
              <a:gd name="connsiteX3" fmla="*/ 0 w 3344486"/>
              <a:gd name="connsiteY3" fmla="*/ 250722 h 250722"/>
              <a:gd name="connsiteX4" fmla="*/ 0 w 3344486"/>
              <a:gd name="connsiteY4" fmla="*/ 0 h 250722"/>
              <a:gd name="connsiteX0" fmla="*/ 0 w 3347865"/>
              <a:gd name="connsiteY0" fmla="*/ 1233 h 251955"/>
              <a:gd name="connsiteX1" fmla="*/ 3347865 w 3347865"/>
              <a:gd name="connsiteY1" fmla="*/ 0 h 251955"/>
              <a:gd name="connsiteX2" fmla="*/ 2953479 w 3347865"/>
              <a:gd name="connsiteY2" fmla="*/ 251955 h 251955"/>
              <a:gd name="connsiteX3" fmla="*/ 0 w 3347865"/>
              <a:gd name="connsiteY3" fmla="*/ 251955 h 251955"/>
              <a:gd name="connsiteX4" fmla="*/ 0 w 3347865"/>
              <a:gd name="connsiteY4" fmla="*/ 1233 h 251955"/>
              <a:gd name="connsiteX0" fmla="*/ 0 w 3342797"/>
              <a:gd name="connsiteY0" fmla="*/ 430 h 251152"/>
              <a:gd name="connsiteX1" fmla="*/ 3342797 w 3342797"/>
              <a:gd name="connsiteY1" fmla="*/ 0 h 251152"/>
              <a:gd name="connsiteX2" fmla="*/ 2953479 w 3342797"/>
              <a:gd name="connsiteY2" fmla="*/ 251152 h 251152"/>
              <a:gd name="connsiteX3" fmla="*/ 0 w 3342797"/>
              <a:gd name="connsiteY3" fmla="*/ 251152 h 251152"/>
              <a:gd name="connsiteX4" fmla="*/ 0 w 3342797"/>
              <a:gd name="connsiteY4" fmla="*/ 430 h 25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797" h="251152">
                <a:moveTo>
                  <a:pt x="0" y="430"/>
                </a:moveTo>
                <a:lnTo>
                  <a:pt x="3342797" y="0"/>
                </a:lnTo>
                <a:lnTo>
                  <a:pt x="2953479" y="251152"/>
                </a:lnTo>
                <a:lnTo>
                  <a:pt x="0" y="251152"/>
                </a:lnTo>
                <a:lnTo>
                  <a:pt x="0" y="430"/>
                </a:lnTo>
                <a:close/>
              </a:path>
            </a:pathLst>
          </a:cu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9AB47B1-AFC5-25A6-0615-839F9F3CA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6" y="296442"/>
            <a:ext cx="771663" cy="4111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5C2822A-8D99-BDDF-9BC1-26974A420DBB}"/>
              </a:ext>
            </a:extLst>
          </p:cNvPr>
          <p:cNvSpPr txBox="1"/>
          <p:nvPr/>
        </p:nvSpPr>
        <p:spPr>
          <a:xfrm>
            <a:off x="1264315" y="239988"/>
            <a:ext cx="256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err="1">
                <a:solidFill>
                  <a:schemeClr val="bg1"/>
                </a:solidFill>
              </a:rPr>
              <a:t>Introduction</a:t>
            </a:r>
            <a:endParaRPr lang="es-CL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942B400-A7C7-5AFC-22A2-B3FE68D04E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656238"/>
              </p:ext>
            </p:extLst>
          </p:nvPr>
        </p:nvGraphicFramePr>
        <p:xfrm>
          <a:off x="7610591" y="3370421"/>
          <a:ext cx="4468032" cy="2853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Picture 4" descr="ASA 146th Meeting Lay Language Papers -Three-dimensional Underwater Imaging  for Fisheries Research">
            <a:extLst>
              <a:ext uri="{FF2B5EF4-FFF2-40B4-BE49-F238E27FC236}">
                <a16:creationId xmlns:a16="http://schemas.microsoft.com/office/drawing/2014/main" id="{774D5284-C9D6-1DDE-7130-A3F6B6153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256" y="1540714"/>
            <a:ext cx="2762927" cy="170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25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B20DD043-4C05-4304-8476-CB040DB1D09D}"/>
              </a:ext>
            </a:extLst>
          </p:cNvPr>
          <p:cNvSpPr/>
          <p:nvPr/>
        </p:nvSpPr>
        <p:spPr>
          <a:xfrm>
            <a:off x="0" y="6708625"/>
            <a:ext cx="10668001" cy="156792"/>
          </a:xfrm>
          <a:prstGeom prst="rect">
            <a:avLst/>
          </a:prstGeom>
          <a:solidFill>
            <a:srgbClr val="16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9">
            <a:extLst>
              <a:ext uri="{FF2B5EF4-FFF2-40B4-BE49-F238E27FC236}">
                <a16:creationId xmlns:a16="http://schemas.microsoft.com/office/drawing/2014/main" id="{052EE759-55A6-E498-C783-737991C228F0}"/>
              </a:ext>
            </a:extLst>
          </p:cNvPr>
          <p:cNvSpPr/>
          <p:nvPr/>
        </p:nvSpPr>
        <p:spPr>
          <a:xfrm flipH="1">
            <a:off x="9272057" y="6609053"/>
            <a:ext cx="2919942" cy="256364"/>
          </a:xfrm>
          <a:custGeom>
            <a:avLst/>
            <a:gdLst>
              <a:gd name="connsiteX0" fmla="*/ 0 w 3087329"/>
              <a:gd name="connsiteY0" fmla="*/ 0 h 188554"/>
              <a:gd name="connsiteX1" fmla="*/ 3087329 w 3087329"/>
              <a:gd name="connsiteY1" fmla="*/ 0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10349 w 3087329"/>
              <a:gd name="connsiteY1" fmla="*/ 4916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54594 w 3087329"/>
              <a:gd name="connsiteY1" fmla="*/ 9832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1548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7555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7329" h="188554">
                <a:moveTo>
                  <a:pt x="0" y="0"/>
                </a:moveTo>
                <a:lnTo>
                  <a:pt x="2875555" y="2688"/>
                </a:lnTo>
                <a:lnTo>
                  <a:pt x="3087329" y="188554"/>
                </a:lnTo>
                <a:lnTo>
                  <a:pt x="0" y="188554"/>
                </a:lnTo>
                <a:lnTo>
                  <a:pt x="0" y="0"/>
                </a:lnTo>
                <a:close/>
              </a:path>
            </a:pathLst>
          </a:custGeom>
          <a:solidFill>
            <a:srgbClr val="125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83F533F-5903-453C-BED9-1A7DF98A9087}"/>
              </a:ext>
            </a:extLst>
          </p:cNvPr>
          <p:cNvSpPr txBox="1"/>
          <p:nvPr/>
        </p:nvSpPr>
        <p:spPr>
          <a:xfrm>
            <a:off x="9385724" y="6626070"/>
            <a:ext cx="2187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kern="900" spc="70" dirty="0">
                <a:solidFill>
                  <a:schemeClr val="bg1"/>
                </a:solidFill>
              </a:rPr>
              <a:t>Instituto de Fomento Pesquero | Chile 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CA7FB1BC-C9AA-45FD-9CCB-49E62305F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49" y="6633711"/>
            <a:ext cx="271842" cy="149828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6D6D1B21-DBD5-C11A-C40C-8F5B14DE0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817" y="1446991"/>
            <a:ext cx="6546836" cy="424732"/>
          </a:xfr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Chilean</a:t>
            </a:r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 </a:t>
            </a:r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fleet</a:t>
            </a:r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 </a:t>
            </a:r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efficiency</a:t>
            </a:r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 </a:t>
            </a:r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changes</a:t>
            </a:r>
            <a:endParaRPr lang="es-ES" sz="2400" spc="15" dirty="0">
              <a:solidFill>
                <a:srgbClr val="085A92"/>
              </a:solidFill>
              <a:latin typeface="+mn-lt"/>
              <a:ea typeface="+mn-ea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E2544444-355A-C0F9-729F-86C49E2E0B38}"/>
              </a:ext>
            </a:extLst>
          </p:cNvPr>
          <p:cNvSpPr/>
          <p:nvPr/>
        </p:nvSpPr>
        <p:spPr>
          <a:xfrm>
            <a:off x="0" y="2014839"/>
            <a:ext cx="8035095" cy="276999"/>
          </a:xfrm>
          <a:custGeom>
            <a:avLst/>
            <a:gdLst/>
            <a:ahLst/>
            <a:cxnLst/>
            <a:rect l="l" t="t" r="r" b="b"/>
            <a:pathLst>
              <a:path w="6983996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76200">
            <a:solidFill>
              <a:srgbClr val="E6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99BF377-5512-D68D-5011-4C0B61EB6985}"/>
              </a:ext>
            </a:extLst>
          </p:cNvPr>
          <p:cNvSpPr txBox="1"/>
          <p:nvPr/>
        </p:nvSpPr>
        <p:spPr>
          <a:xfrm>
            <a:off x="619199" y="2531965"/>
            <a:ext cx="5627777" cy="3955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Undocumented increase in effort.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 is difficult to quantify directly.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effectiveness (productivity/fishing power) of effort increases with technological change.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gradual increase in effort has implications for maintaining stocks around the PBR and can affect fishing profits.</a:t>
            </a:r>
            <a:b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C95EBF8-473B-2EE4-9DF2-A44A8D4A55F1}"/>
              </a:ext>
            </a:extLst>
          </p:cNvPr>
          <p:cNvSpPr txBox="1"/>
          <p:nvPr/>
        </p:nvSpPr>
        <p:spPr>
          <a:xfrm>
            <a:off x="8357925" y="5838299"/>
            <a:ext cx="3819257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L" sz="105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Palomares </a:t>
            </a:r>
            <a:r>
              <a:rPr lang="es-CL" sz="105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CL" sz="105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05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Pauly</a:t>
            </a:r>
            <a:r>
              <a:rPr lang="es-CL" sz="105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  <a:p>
            <a:pPr algn="r"/>
            <a:r>
              <a:rPr lang="es-ES" sz="105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Pilling</a:t>
            </a:r>
            <a:r>
              <a:rPr lang="es-ES" sz="105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al., 2016</a:t>
            </a:r>
          </a:p>
          <a:p>
            <a:pPr algn="r"/>
            <a:r>
              <a:rPr lang="es-ES" sz="105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Kroodsma</a:t>
            </a:r>
            <a:r>
              <a:rPr lang="es-ES" sz="105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2018</a:t>
            </a:r>
          </a:p>
          <a:p>
            <a:pPr algn="r"/>
            <a:r>
              <a:rPr lang="es-ES" sz="105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Vidal et al. 2019</a:t>
            </a:r>
            <a:endParaRPr lang="es-ES" sz="1050" b="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s-CL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1693B9B-8BA0-2D66-0D71-B15E6FCD77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7"/>
          <a:stretch/>
        </p:blipFill>
        <p:spPr>
          <a:xfrm>
            <a:off x="7086600" y="2487128"/>
            <a:ext cx="5105400" cy="326861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B86D06B-2F7E-398D-F3F8-1FFA9DCDAF8A}"/>
              </a:ext>
            </a:extLst>
          </p:cNvPr>
          <p:cNvSpPr/>
          <p:nvPr/>
        </p:nvSpPr>
        <p:spPr>
          <a:xfrm>
            <a:off x="3046461" y="781"/>
            <a:ext cx="9144000" cy="478414"/>
          </a:xfrm>
          <a:prstGeom prst="rect">
            <a:avLst/>
          </a:pr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8">
            <a:extLst>
              <a:ext uri="{FF2B5EF4-FFF2-40B4-BE49-F238E27FC236}">
                <a16:creationId xmlns:a16="http://schemas.microsoft.com/office/drawing/2014/main" id="{BF052367-4DFA-9E29-FD00-D1728873CA98}"/>
              </a:ext>
            </a:extLst>
          </p:cNvPr>
          <p:cNvSpPr/>
          <p:nvPr/>
        </p:nvSpPr>
        <p:spPr>
          <a:xfrm>
            <a:off x="0" y="-1650"/>
            <a:ext cx="5039139" cy="963428"/>
          </a:xfrm>
          <a:custGeom>
            <a:avLst/>
            <a:gdLst>
              <a:gd name="connsiteX0" fmla="*/ 0 w 3088646"/>
              <a:gd name="connsiteY0" fmla="*/ 0 h 250722"/>
              <a:gd name="connsiteX1" fmla="*/ 3088646 w 3088646"/>
              <a:gd name="connsiteY1" fmla="*/ 0 h 250722"/>
              <a:gd name="connsiteX2" fmla="*/ 3088646 w 3088646"/>
              <a:gd name="connsiteY2" fmla="*/ 250722 h 250722"/>
              <a:gd name="connsiteX3" fmla="*/ 0 w 3088646"/>
              <a:gd name="connsiteY3" fmla="*/ 250722 h 250722"/>
              <a:gd name="connsiteX4" fmla="*/ 0 w 3088646"/>
              <a:gd name="connsiteY4" fmla="*/ 0 h 250722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3088646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2980512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80512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53479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344486"/>
              <a:gd name="connsiteY0" fmla="*/ 7035 h 257757"/>
              <a:gd name="connsiteX1" fmla="*/ 3344486 w 3344486"/>
              <a:gd name="connsiteY1" fmla="*/ 0 h 257757"/>
              <a:gd name="connsiteX2" fmla="*/ 2953479 w 3344486"/>
              <a:gd name="connsiteY2" fmla="*/ 257757 h 257757"/>
              <a:gd name="connsiteX3" fmla="*/ 0 w 3344486"/>
              <a:gd name="connsiteY3" fmla="*/ 257757 h 257757"/>
              <a:gd name="connsiteX4" fmla="*/ 0 w 3344486"/>
              <a:gd name="connsiteY4" fmla="*/ 7035 h 257757"/>
              <a:gd name="connsiteX0" fmla="*/ 0 w 3344486"/>
              <a:gd name="connsiteY0" fmla="*/ 0 h 250722"/>
              <a:gd name="connsiteX1" fmla="*/ 3344486 w 3344486"/>
              <a:gd name="connsiteY1" fmla="*/ 2780 h 250722"/>
              <a:gd name="connsiteX2" fmla="*/ 2953479 w 3344486"/>
              <a:gd name="connsiteY2" fmla="*/ 250722 h 250722"/>
              <a:gd name="connsiteX3" fmla="*/ 0 w 3344486"/>
              <a:gd name="connsiteY3" fmla="*/ 250722 h 250722"/>
              <a:gd name="connsiteX4" fmla="*/ 0 w 3344486"/>
              <a:gd name="connsiteY4" fmla="*/ 0 h 250722"/>
              <a:gd name="connsiteX0" fmla="*/ 0 w 3347865"/>
              <a:gd name="connsiteY0" fmla="*/ 1233 h 251955"/>
              <a:gd name="connsiteX1" fmla="*/ 3347865 w 3347865"/>
              <a:gd name="connsiteY1" fmla="*/ 0 h 251955"/>
              <a:gd name="connsiteX2" fmla="*/ 2953479 w 3347865"/>
              <a:gd name="connsiteY2" fmla="*/ 251955 h 251955"/>
              <a:gd name="connsiteX3" fmla="*/ 0 w 3347865"/>
              <a:gd name="connsiteY3" fmla="*/ 251955 h 251955"/>
              <a:gd name="connsiteX4" fmla="*/ 0 w 3347865"/>
              <a:gd name="connsiteY4" fmla="*/ 1233 h 251955"/>
              <a:gd name="connsiteX0" fmla="*/ 0 w 3342797"/>
              <a:gd name="connsiteY0" fmla="*/ 430 h 251152"/>
              <a:gd name="connsiteX1" fmla="*/ 3342797 w 3342797"/>
              <a:gd name="connsiteY1" fmla="*/ 0 h 251152"/>
              <a:gd name="connsiteX2" fmla="*/ 2953479 w 3342797"/>
              <a:gd name="connsiteY2" fmla="*/ 251152 h 251152"/>
              <a:gd name="connsiteX3" fmla="*/ 0 w 3342797"/>
              <a:gd name="connsiteY3" fmla="*/ 251152 h 251152"/>
              <a:gd name="connsiteX4" fmla="*/ 0 w 3342797"/>
              <a:gd name="connsiteY4" fmla="*/ 430 h 25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797" h="251152">
                <a:moveTo>
                  <a:pt x="0" y="430"/>
                </a:moveTo>
                <a:lnTo>
                  <a:pt x="3342797" y="0"/>
                </a:lnTo>
                <a:lnTo>
                  <a:pt x="2953479" y="251152"/>
                </a:lnTo>
                <a:lnTo>
                  <a:pt x="0" y="251152"/>
                </a:lnTo>
                <a:lnTo>
                  <a:pt x="0" y="430"/>
                </a:lnTo>
                <a:close/>
              </a:path>
            </a:pathLst>
          </a:cu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311CF3-398B-DEEA-CE54-980CC5FD58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6" y="296442"/>
            <a:ext cx="771663" cy="4111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8743C6F-A789-4CF3-5398-1B7947CF8A9E}"/>
              </a:ext>
            </a:extLst>
          </p:cNvPr>
          <p:cNvSpPr txBox="1"/>
          <p:nvPr/>
        </p:nvSpPr>
        <p:spPr>
          <a:xfrm>
            <a:off x="1264315" y="239988"/>
            <a:ext cx="256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err="1">
                <a:solidFill>
                  <a:schemeClr val="bg1"/>
                </a:solidFill>
              </a:rPr>
              <a:t>Introduction</a:t>
            </a:r>
            <a:endParaRPr lang="es-C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99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CCAFC-A63F-C759-5E7B-59595E420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940DFF3-9CD5-1ECE-A2D5-675678F1433F}"/>
              </a:ext>
            </a:extLst>
          </p:cNvPr>
          <p:cNvSpPr/>
          <p:nvPr/>
        </p:nvSpPr>
        <p:spPr>
          <a:xfrm>
            <a:off x="0" y="6708625"/>
            <a:ext cx="10668001" cy="156792"/>
          </a:xfrm>
          <a:prstGeom prst="rect">
            <a:avLst/>
          </a:prstGeom>
          <a:solidFill>
            <a:srgbClr val="16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9">
            <a:extLst>
              <a:ext uri="{FF2B5EF4-FFF2-40B4-BE49-F238E27FC236}">
                <a16:creationId xmlns:a16="http://schemas.microsoft.com/office/drawing/2014/main" id="{AA239226-5919-C440-60F5-9B7557C6A1B1}"/>
              </a:ext>
            </a:extLst>
          </p:cNvPr>
          <p:cNvSpPr/>
          <p:nvPr/>
        </p:nvSpPr>
        <p:spPr>
          <a:xfrm flipH="1">
            <a:off x="9272057" y="6609053"/>
            <a:ext cx="2919942" cy="256364"/>
          </a:xfrm>
          <a:custGeom>
            <a:avLst/>
            <a:gdLst>
              <a:gd name="connsiteX0" fmla="*/ 0 w 3087329"/>
              <a:gd name="connsiteY0" fmla="*/ 0 h 188554"/>
              <a:gd name="connsiteX1" fmla="*/ 3087329 w 3087329"/>
              <a:gd name="connsiteY1" fmla="*/ 0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10349 w 3087329"/>
              <a:gd name="connsiteY1" fmla="*/ 4916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54594 w 3087329"/>
              <a:gd name="connsiteY1" fmla="*/ 9832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1548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7555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7329" h="188554">
                <a:moveTo>
                  <a:pt x="0" y="0"/>
                </a:moveTo>
                <a:lnTo>
                  <a:pt x="2875555" y="2688"/>
                </a:lnTo>
                <a:lnTo>
                  <a:pt x="3087329" y="188554"/>
                </a:lnTo>
                <a:lnTo>
                  <a:pt x="0" y="188554"/>
                </a:lnTo>
                <a:lnTo>
                  <a:pt x="0" y="0"/>
                </a:lnTo>
                <a:close/>
              </a:path>
            </a:pathLst>
          </a:custGeom>
          <a:solidFill>
            <a:srgbClr val="125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DD6DE57-C310-DEB2-209A-43A6C9F6FF5A}"/>
              </a:ext>
            </a:extLst>
          </p:cNvPr>
          <p:cNvSpPr txBox="1"/>
          <p:nvPr/>
        </p:nvSpPr>
        <p:spPr>
          <a:xfrm>
            <a:off x="9385724" y="6626070"/>
            <a:ext cx="2187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kern="900" spc="70" dirty="0">
                <a:solidFill>
                  <a:schemeClr val="bg1"/>
                </a:solidFill>
              </a:rPr>
              <a:t>Instituto de Fomento Pesquero | Chile 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6F611C46-FA39-B1D6-7936-DD435787B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49" y="6633711"/>
            <a:ext cx="271842" cy="149828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A093E9D7-190F-6E30-71D5-719662D07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816" y="1664431"/>
            <a:ext cx="7035303" cy="424732"/>
          </a:xfr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Effort creep </a:t>
            </a:r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correction</a:t>
            </a:r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 in JM </a:t>
            </a:r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assessment</a:t>
            </a:r>
            <a:endParaRPr lang="es-ES" sz="2400" spc="15" dirty="0">
              <a:solidFill>
                <a:srgbClr val="085A92"/>
              </a:solidFill>
              <a:latin typeface="+mn-lt"/>
              <a:ea typeface="+mn-ea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1A4DE6CC-8CD4-CEE4-125C-F631D78DFBA4}"/>
              </a:ext>
            </a:extLst>
          </p:cNvPr>
          <p:cNvSpPr/>
          <p:nvPr/>
        </p:nvSpPr>
        <p:spPr>
          <a:xfrm>
            <a:off x="0" y="2232279"/>
            <a:ext cx="8035095" cy="276999"/>
          </a:xfrm>
          <a:custGeom>
            <a:avLst/>
            <a:gdLst/>
            <a:ahLst/>
            <a:cxnLst/>
            <a:rect l="l" t="t" r="r" b="b"/>
            <a:pathLst>
              <a:path w="6983996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76200">
            <a:solidFill>
              <a:srgbClr val="E6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0D3DA72-A61C-D823-D0A4-FB1FE2B5E0AF}"/>
              </a:ext>
            </a:extLst>
          </p:cNvPr>
          <p:cNvSpPr txBox="1"/>
          <p:nvPr/>
        </p:nvSpPr>
        <p:spPr>
          <a:xfrm>
            <a:off x="1017989" y="2763436"/>
            <a:ext cx="9334780" cy="2478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During the 2022 Jack Mackerel Assessment Workshop, the SPRFMO Scientific Committee agreed to apply a fixed factor of 1% per year (compounded) to correct abundance indices.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However, there are technical concerns regarding the implications of using a fixed rate.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It was recommended that alternative efficiency correction factors be explored, given that the impact of effort creep could become more pronounced in the long term.</a:t>
            </a:r>
            <a:endParaRPr lang="es-ES" sz="16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D84ACB4-7672-88C2-9EE0-3468327073D7}"/>
              </a:ext>
            </a:extLst>
          </p:cNvPr>
          <p:cNvSpPr/>
          <p:nvPr/>
        </p:nvSpPr>
        <p:spPr>
          <a:xfrm>
            <a:off x="3046461" y="781"/>
            <a:ext cx="9144000" cy="478414"/>
          </a:xfrm>
          <a:prstGeom prst="rect">
            <a:avLst/>
          </a:pr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8">
            <a:extLst>
              <a:ext uri="{FF2B5EF4-FFF2-40B4-BE49-F238E27FC236}">
                <a16:creationId xmlns:a16="http://schemas.microsoft.com/office/drawing/2014/main" id="{0DA3686F-A341-9542-C7D8-C187AEED706B}"/>
              </a:ext>
            </a:extLst>
          </p:cNvPr>
          <p:cNvSpPr/>
          <p:nvPr/>
        </p:nvSpPr>
        <p:spPr>
          <a:xfrm>
            <a:off x="0" y="-1650"/>
            <a:ext cx="5039139" cy="963428"/>
          </a:xfrm>
          <a:custGeom>
            <a:avLst/>
            <a:gdLst>
              <a:gd name="connsiteX0" fmla="*/ 0 w 3088646"/>
              <a:gd name="connsiteY0" fmla="*/ 0 h 250722"/>
              <a:gd name="connsiteX1" fmla="*/ 3088646 w 3088646"/>
              <a:gd name="connsiteY1" fmla="*/ 0 h 250722"/>
              <a:gd name="connsiteX2" fmla="*/ 3088646 w 3088646"/>
              <a:gd name="connsiteY2" fmla="*/ 250722 h 250722"/>
              <a:gd name="connsiteX3" fmla="*/ 0 w 3088646"/>
              <a:gd name="connsiteY3" fmla="*/ 250722 h 250722"/>
              <a:gd name="connsiteX4" fmla="*/ 0 w 3088646"/>
              <a:gd name="connsiteY4" fmla="*/ 0 h 250722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3088646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2980512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80512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53479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344486"/>
              <a:gd name="connsiteY0" fmla="*/ 7035 h 257757"/>
              <a:gd name="connsiteX1" fmla="*/ 3344486 w 3344486"/>
              <a:gd name="connsiteY1" fmla="*/ 0 h 257757"/>
              <a:gd name="connsiteX2" fmla="*/ 2953479 w 3344486"/>
              <a:gd name="connsiteY2" fmla="*/ 257757 h 257757"/>
              <a:gd name="connsiteX3" fmla="*/ 0 w 3344486"/>
              <a:gd name="connsiteY3" fmla="*/ 257757 h 257757"/>
              <a:gd name="connsiteX4" fmla="*/ 0 w 3344486"/>
              <a:gd name="connsiteY4" fmla="*/ 7035 h 257757"/>
              <a:gd name="connsiteX0" fmla="*/ 0 w 3344486"/>
              <a:gd name="connsiteY0" fmla="*/ 0 h 250722"/>
              <a:gd name="connsiteX1" fmla="*/ 3344486 w 3344486"/>
              <a:gd name="connsiteY1" fmla="*/ 2780 h 250722"/>
              <a:gd name="connsiteX2" fmla="*/ 2953479 w 3344486"/>
              <a:gd name="connsiteY2" fmla="*/ 250722 h 250722"/>
              <a:gd name="connsiteX3" fmla="*/ 0 w 3344486"/>
              <a:gd name="connsiteY3" fmla="*/ 250722 h 250722"/>
              <a:gd name="connsiteX4" fmla="*/ 0 w 3344486"/>
              <a:gd name="connsiteY4" fmla="*/ 0 h 250722"/>
              <a:gd name="connsiteX0" fmla="*/ 0 w 3347865"/>
              <a:gd name="connsiteY0" fmla="*/ 1233 h 251955"/>
              <a:gd name="connsiteX1" fmla="*/ 3347865 w 3347865"/>
              <a:gd name="connsiteY1" fmla="*/ 0 h 251955"/>
              <a:gd name="connsiteX2" fmla="*/ 2953479 w 3347865"/>
              <a:gd name="connsiteY2" fmla="*/ 251955 h 251955"/>
              <a:gd name="connsiteX3" fmla="*/ 0 w 3347865"/>
              <a:gd name="connsiteY3" fmla="*/ 251955 h 251955"/>
              <a:gd name="connsiteX4" fmla="*/ 0 w 3347865"/>
              <a:gd name="connsiteY4" fmla="*/ 1233 h 251955"/>
              <a:gd name="connsiteX0" fmla="*/ 0 w 3342797"/>
              <a:gd name="connsiteY0" fmla="*/ 430 h 251152"/>
              <a:gd name="connsiteX1" fmla="*/ 3342797 w 3342797"/>
              <a:gd name="connsiteY1" fmla="*/ 0 h 251152"/>
              <a:gd name="connsiteX2" fmla="*/ 2953479 w 3342797"/>
              <a:gd name="connsiteY2" fmla="*/ 251152 h 251152"/>
              <a:gd name="connsiteX3" fmla="*/ 0 w 3342797"/>
              <a:gd name="connsiteY3" fmla="*/ 251152 h 251152"/>
              <a:gd name="connsiteX4" fmla="*/ 0 w 3342797"/>
              <a:gd name="connsiteY4" fmla="*/ 430 h 25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797" h="251152">
                <a:moveTo>
                  <a:pt x="0" y="430"/>
                </a:moveTo>
                <a:lnTo>
                  <a:pt x="3342797" y="0"/>
                </a:lnTo>
                <a:lnTo>
                  <a:pt x="2953479" y="251152"/>
                </a:lnTo>
                <a:lnTo>
                  <a:pt x="0" y="251152"/>
                </a:lnTo>
                <a:lnTo>
                  <a:pt x="0" y="430"/>
                </a:lnTo>
                <a:close/>
              </a:path>
            </a:pathLst>
          </a:cu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652B2E-FE8E-215C-AFB9-72D2343A1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6" y="296442"/>
            <a:ext cx="771663" cy="4111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8F484CD-DAA6-F6E9-861E-260EBF9F447F}"/>
              </a:ext>
            </a:extLst>
          </p:cNvPr>
          <p:cNvSpPr txBox="1"/>
          <p:nvPr/>
        </p:nvSpPr>
        <p:spPr>
          <a:xfrm>
            <a:off x="1264315" y="239988"/>
            <a:ext cx="256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err="1">
                <a:solidFill>
                  <a:schemeClr val="bg1"/>
                </a:solidFill>
              </a:rPr>
              <a:t>Introduction</a:t>
            </a:r>
            <a:endParaRPr lang="es-CL" sz="32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53EFC5B-5442-A3F8-8F8A-020E8CD2A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3642" y="1104906"/>
            <a:ext cx="2108381" cy="90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9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8C27B-6E47-7151-7805-CAD8E13CD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9E68830-D549-A7D7-A4D2-DFA3855A508F}"/>
              </a:ext>
            </a:extLst>
          </p:cNvPr>
          <p:cNvSpPr/>
          <p:nvPr/>
        </p:nvSpPr>
        <p:spPr>
          <a:xfrm>
            <a:off x="0" y="6708625"/>
            <a:ext cx="10668001" cy="156792"/>
          </a:xfrm>
          <a:prstGeom prst="rect">
            <a:avLst/>
          </a:prstGeom>
          <a:solidFill>
            <a:srgbClr val="16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9">
            <a:extLst>
              <a:ext uri="{FF2B5EF4-FFF2-40B4-BE49-F238E27FC236}">
                <a16:creationId xmlns:a16="http://schemas.microsoft.com/office/drawing/2014/main" id="{6F027FD7-5C50-E8E2-DCDD-44425DBC0A2E}"/>
              </a:ext>
            </a:extLst>
          </p:cNvPr>
          <p:cNvSpPr/>
          <p:nvPr/>
        </p:nvSpPr>
        <p:spPr>
          <a:xfrm flipH="1">
            <a:off x="9272057" y="6609053"/>
            <a:ext cx="2919942" cy="256364"/>
          </a:xfrm>
          <a:custGeom>
            <a:avLst/>
            <a:gdLst>
              <a:gd name="connsiteX0" fmla="*/ 0 w 3087329"/>
              <a:gd name="connsiteY0" fmla="*/ 0 h 188554"/>
              <a:gd name="connsiteX1" fmla="*/ 3087329 w 3087329"/>
              <a:gd name="connsiteY1" fmla="*/ 0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10349 w 3087329"/>
              <a:gd name="connsiteY1" fmla="*/ 4916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54594 w 3087329"/>
              <a:gd name="connsiteY1" fmla="*/ 9832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1548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7555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7329" h="188554">
                <a:moveTo>
                  <a:pt x="0" y="0"/>
                </a:moveTo>
                <a:lnTo>
                  <a:pt x="2875555" y="2688"/>
                </a:lnTo>
                <a:lnTo>
                  <a:pt x="3087329" y="188554"/>
                </a:lnTo>
                <a:lnTo>
                  <a:pt x="0" y="188554"/>
                </a:lnTo>
                <a:lnTo>
                  <a:pt x="0" y="0"/>
                </a:lnTo>
                <a:close/>
              </a:path>
            </a:pathLst>
          </a:custGeom>
          <a:solidFill>
            <a:srgbClr val="125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F185BDF-422C-817A-8837-0C4236DFB6F0}"/>
              </a:ext>
            </a:extLst>
          </p:cNvPr>
          <p:cNvSpPr txBox="1"/>
          <p:nvPr/>
        </p:nvSpPr>
        <p:spPr>
          <a:xfrm>
            <a:off x="9385724" y="6626070"/>
            <a:ext cx="2187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kern="900" spc="70" dirty="0">
                <a:solidFill>
                  <a:schemeClr val="bg1"/>
                </a:solidFill>
              </a:rPr>
              <a:t>Instituto de Fomento Pesquero | Chile 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163F3A04-5EC6-904A-6B66-325626AE7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49" y="6633711"/>
            <a:ext cx="271842" cy="149828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5AC0056E-B729-E643-09C9-3AF2E6B2E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2" y="1397628"/>
            <a:ext cx="7035303" cy="424732"/>
          </a:xfr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Exploring</a:t>
            </a:r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 alternative </a:t>
            </a:r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efficiency</a:t>
            </a:r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 </a:t>
            </a:r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corrections</a:t>
            </a:r>
            <a:endParaRPr lang="es-ES" sz="2400" spc="15" dirty="0">
              <a:solidFill>
                <a:srgbClr val="085A92"/>
              </a:solidFill>
              <a:latin typeface="+mn-lt"/>
              <a:ea typeface="+mn-ea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B487C8D8-FD54-583E-8395-FB962CA19189}"/>
              </a:ext>
            </a:extLst>
          </p:cNvPr>
          <p:cNvSpPr/>
          <p:nvPr/>
        </p:nvSpPr>
        <p:spPr>
          <a:xfrm>
            <a:off x="0" y="2014840"/>
            <a:ext cx="6352115" cy="239556"/>
          </a:xfrm>
          <a:custGeom>
            <a:avLst/>
            <a:gdLst/>
            <a:ahLst/>
            <a:cxnLst/>
            <a:rect l="l" t="t" r="r" b="b"/>
            <a:pathLst>
              <a:path w="6983996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76200">
            <a:solidFill>
              <a:srgbClr val="E6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7723F8A-48C7-8E70-2364-630F0E432A86}"/>
              </a:ext>
            </a:extLst>
          </p:cNvPr>
          <p:cNvSpPr txBox="1"/>
          <p:nvPr/>
        </p:nvSpPr>
        <p:spPr>
          <a:xfrm>
            <a:off x="658368" y="2391410"/>
            <a:ext cx="6532566" cy="3955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Recent efforts to evaluate the impact of alternative correction factors for effort creep.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a preliminary analysis (Zenteno &amp;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Payá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2023), an alternative was proposed using user survey responses to construct this correction factor, but were unable to corroborate assumptions.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Ongoing work (Zenteno &amp;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Payá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2024) formally incorporated a reported creep factor into the standardization of the CPUE index for Chilean jack mackerel.</a:t>
            </a:r>
            <a:endParaRPr lang="es-ES" sz="16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2903653-5CCB-D241-3384-CE0610D1A7AD}"/>
              </a:ext>
            </a:extLst>
          </p:cNvPr>
          <p:cNvSpPr/>
          <p:nvPr/>
        </p:nvSpPr>
        <p:spPr>
          <a:xfrm>
            <a:off x="3046461" y="781"/>
            <a:ext cx="9144000" cy="478414"/>
          </a:xfrm>
          <a:prstGeom prst="rect">
            <a:avLst/>
          </a:pr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8">
            <a:extLst>
              <a:ext uri="{FF2B5EF4-FFF2-40B4-BE49-F238E27FC236}">
                <a16:creationId xmlns:a16="http://schemas.microsoft.com/office/drawing/2014/main" id="{885F4C28-1D37-B9AA-9360-367677A29CC9}"/>
              </a:ext>
            </a:extLst>
          </p:cNvPr>
          <p:cNvSpPr/>
          <p:nvPr/>
        </p:nvSpPr>
        <p:spPr>
          <a:xfrm>
            <a:off x="0" y="-1650"/>
            <a:ext cx="5039139" cy="963428"/>
          </a:xfrm>
          <a:custGeom>
            <a:avLst/>
            <a:gdLst>
              <a:gd name="connsiteX0" fmla="*/ 0 w 3088646"/>
              <a:gd name="connsiteY0" fmla="*/ 0 h 250722"/>
              <a:gd name="connsiteX1" fmla="*/ 3088646 w 3088646"/>
              <a:gd name="connsiteY1" fmla="*/ 0 h 250722"/>
              <a:gd name="connsiteX2" fmla="*/ 3088646 w 3088646"/>
              <a:gd name="connsiteY2" fmla="*/ 250722 h 250722"/>
              <a:gd name="connsiteX3" fmla="*/ 0 w 3088646"/>
              <a:gd name="connsiteY3" fmla="*/ 250722 h 250722"/>
              <a:gd name="connsiteX4" fmla="*/ 0 w 3088646"/>
              <a:gd name="connsiteY4" fmla="*/ 0 h 250722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3088646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2980512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80512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53479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344486"/>
              <a:gd name="connsiteY0" fmla="*/ 7035 h 257757"/>
              <a:gd name="connsiteX1" fmla="*/ 3344486 w 3344486"/>
              <a:gd name="connsiteY1" fmla="*/ 0 h 257757"/>
              <a:gd name="connsiteX2" fmla="*/ 2953479 w 3344486"/>
              <a:gd name="connsiteY2" fmla="*/ 257757 h 257757"/>
              <a:gd name="connsiteX3" fmla="*/ 0 w 3344486"/>
              <a:gd name="connsiteY3" fmla="*/ 257757 h 257757"/>
              <a:gd name="connsiteX4" fmla="*/ 0 w 3344486"/>
              <a:gd name="connsiteY4" fmla="*/ 7035 h 257757"/>
              <a:gd name="connsiteX0" fmla="*/ 0 w 3344486"/>
              <a:gd name="connsiteY0" fmla="*/ 0 h 250722"/>
              <a:gd name="connsiteX1" fmla="*/ 3344486 w 3344486"/>
              <a:gd name="connsiteY1" fmla="*/ 2780 h 250722"/>
              <a:gd name="connsiteX2" fmla="*/ 2953479 w 3344486"/>
              <a:gd name="connsiteY2" fmla="*/ 250722 h 250722"/>
              <a:gd name="connsiteX3" fmla="*/ 0 w 3344486"/>
              <a:gd name="connsiteY3" fmla="*/ 250722 h 250722"/>
              <a:gd name="connsiteX4" fmla="*/ 0 w 3344486"/>
              <a:gd name="connsiteY4" fmla="*/ 0 h 250722"/>
              <a:gd name="connsiteX0" fmla="*/ 0 w 3347865"/>
              <a:gd name="connsiteY0" fmla="*/ 1233 h 251955"/>
              <a:gd name="connsiteX1" fmla="*/ 3347865 w 3347865"/>
              <a:gd name="connsiteY1" fmla="*/ 0 h 251955"/>
              <a:gd name="connsiteX2" fmla="*/ 2953479 w 3347865"/>
              <a:gd name="connsiteY2" fmla="*/ 251955 h 251955"/>
              <a:gd name="connsiteX3" fmla="*/ 0 w 3347865"/>
              <a:gd name="connsiteY3" fmla="*/ 251955 h 251955"/>
              <a:gd name="connsiteX4" fmla="*/ 0 w 3347865"/>
              <a:gd name="connsiteY4" fmla="*/ 1233 h 251955"/>
              <a:gd name="connsiteX0" fmla="*/ 0 w 3342797"/>
              <a:gd name="connsiteY0" fmla="*/ 430 h 251152"/>
              <a:gd name="connsiteX1" fmla="*/ 3342797 w 3342797"/>
              <a:gd name="connsiteY1" fmla="*/ 0 h 251152"/>
              <a:gd name="connsiteX2" fmla="*/ 2953479 w 3342797"/>
              <a:gd name="connsiteY2" fmla="*/ 251152 h 251152"/>
              <a:gd name="connsiteX3" fmla="*/ 0 w 3342797"/>
              <a:gd name="connsiteY3" fmla="*/ 251152 h 251152"/>
              <a:gd name="connsiteX4" fmla="*/ 0 w 3342797"/>
              <a:gd name="connsiteY4" fmla="*/ 430 h 25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797" h="251152">
                <a:moveTo>
                  <a:pt x="0" y="430"/>
                </a:moveTo>
                <a:lnTo>
                  <a:pt x="3342797" y="0"/>
                </a:lnTo>
                <a:lnTo>
                  <a:pt x="2953479" y="251152"/>
                </a:lnTo>
                <a:lnTo>
                  <a:pt x="0" y="251152"/>
                </a:lnTo>
                <a:lnTo>
                  <a:pt x="0" y="430"/>
                </a:lnTo>
                <a:close/>
              </a:path>
            </a:pathLst>
          </a:cu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6E30285-9A83-59D3-D492-247C084D60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6" y="296442"/>
            <a:ext cx="771663" cy="4111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A8C6DD-759F-8329-60CB-C68FCF57897E}"/>
              </a:ext>
            </a:extLst>
          </p:cNvPr>
          <p:cNvSpPr txBox="1"/>
          <p:nvPr/>
        </p:nvSpPr>
        <p:spPr>
          <a:xfrm>
            <a:off x="1264315" y="239988"/>
            <a:ext cx="256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err="1">
                <a:solidFill>
                  <a:schemeClr val="bg1"/>
                </a:solidFill>
              </a:rPr>
              <a:t>Introduction</a:t>
            </a:r>
            <a:endParaRPr lang="es-CL" sz="3200" b="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A6592A8-8DF4-26AE-A419-5B2887336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7576" y="3676111"/>
            <a:ext cx="4154423" cy="285430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1AEBDAF-2089-1699-C140-D7DF9F1111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037" y="1"/>
            <a:ext cx="4154424" cy="3621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930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B20DD043-4C05-4304-8476-CB040DB1D09D}"/>
              </a:ext>
            </a:extLst>
          </p:cNvPr>
          <p:cNvSpPr/>
          <p:nvPr/>
        </p:nvSpPr>
        <p:spPr>
          <a:xfrm>
            <a:off x="0" y="6708625"/>
            <a:ext cx="10668001" cy="156792"/>
          </a:xfrm>
          <a:prstGeom prst="rect">
            <a:avLst/>
          </a:prstGeom>
          <a:solidFill>
            <a:srgbClr val="16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9">
            <a:extLst>
              <a:ext uri="{FF2B5EF4-FFF2-40B4-BE49-F238E27FC236}">
                <a16:creationId xmlns:a16="http://schemas.microsoft.com/office/drawing/2014/main" id="{052EE759-55A6-E498-C783-737991C228F0}"/>
              </a:ext>
            </a:extLst>
          </p:cNvPr>
          <p:cNvSpPr/>
          <p:nvPr/>
        </p:nvSpPr>
        <p:spPr>
          <a:xfrm flipH="1">
            <a:off x="9272057" y="6609053"/>
            <a:ext cx="2919942" cy="256364"/>
          </a:xfrm>
          <a:custGeom>
            <a:avLst/>
            <a:gdLst>
              <a:gd name="connsiteX0" fmla="*/ 0 w 3087329"/>
              <a:gd name="connsiteY0" fmla="*/ 0 h 188554"/>
              <a:gd name="connsiteX1" fmla="*/ 3087329 w 3087329"/>
              <a:gd name="connsiteY1" fmla="*/ 0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10349 w 3087329"/>
              <a:gd name="connsiteY1" fmla="*/ 4916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54594 w 3087329"/>
              <a:gd name="connsiteY1" fmla="*/ 9832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1548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7555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7329" h="188554">
                <a:moveTo>
                  <a:pt x="0" y="0"/>
                </a:moveTo>
                <a:lnTo>
                  <a:pt x="2875555" y="2688"/>
                </a:lnTo>
                <a:lnTo>
                  <a:pt x="3087329" y="188554"/>
                </a:lnTo>
                <a:lnTo>
                  <a:pt x="0" y="188554"/>
                </a:lnTo>
                <a:lnTo>
                  <a:pt x="0" y="0"/>
                </a:lnTo>
                <a:close/>
              </a:path>
            </a:pathLst>
          </a:custGeom>
          <a:solidFill>
            <a:srgbClr val="125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83F533F-5903-453C-BED9-1A7DF98A9087}"/>
              </a:ext>
            </a:extLst>
          </p:cNvPr>
          <p:cNvSpPr txBox="1"/>
          <p:nvPr/>
        </p:nvSpPr>
        <p:spPr>
          <a:xfrm>
            <a:off x="9385724" y="6626070"/>
            <a:ext cx="2187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kern="900" spc="70" dirty="0">
                <a:solidFill>
                  <a:schemeClr val="bg1"/>
                </a:solidFill>
              </a:rPr>
              <a:t>Instituto de Fomento Pesquero | Chile 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CA7FB1BC-C9AA-45FD-9CCB-49E62305F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49" y="6633711"/>
            <a:ext cx="271842" cy="149828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6D6D1B21-DBD5-C11A-C40C-8F5B14DE0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278" y="1482894"/>
            <a:ext cx="7619999" cy="424732"/>
          </a:xfr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Objectives</a:t>
            </a:r>
            <a:endParaRPr lang="es-ES" sz="2400" spc="15" dirty="0">
              <a:solidFill>
                <a:srgbClr val="085A92"/>
              </a:solidFill>
              <a:latin typeface="+mn-lt"/>
              <a:ea typeface="+mn-ea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E2544444-355A-C0F9-729F-86C49E2E0B38}"/>
              </a:ext>
            </a:extLst>
          </p:cNvPr>
          <p:cNvSpPr/>
          <p:nvPr/>
        </p:nvSpPr>
        <p:spPr>
          <a:xfrm>
            <a:off x="1860731" y="2042536"/>
            <a:ext cx="8035095" cy="276999"/>
          </a:xfrm>
          <a:custGeom>
            <a:avLst/>
            <a:gdLst/>
            <a:ahLst/>
            <a:cxnLst/>
            <a:rect l="l" t="t" r="r" b="b"/>
            <a:pathLst>
              <a:path w="6983996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76200">
            <a:solidFill>
              <a:srgbClr val="E6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ADF2411-B96F-6CD1-2F89-4251189EDD68}"/>
              </a:ext>
            </a:extLst>
          </p:cNvPr>
          <p:cNvSpPr txBox="1"/>
          <p:nvPr/>
        </p:nvSpPr>
        <p:spPr>
          <a:xfrm>
            <a:off x="1813844" y="2870593"/>
            <a:ext cx="8854157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Compare methodologies for including the efficiency factor derived from surveys in the correction of the abundance index for the south-central zone.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Evaluate the impact of correction alternatives on the stock assessment model estimates for jack mackerel.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C2C5D35-98DD-F7B5-F10E-0C55D53C5931}"/>
              </a:ext>
            </a:extLst>
          </p:cNvPr>
          <p:cNvSpPr/>
          <p:nvPr/>
        </p:nvSpPr>
        <p:spPr>
          <a:xfrm>
            <a:off x="3046461" y="781"/>
            <a:ext cx="9144000" cy="478414"/>
          </a:xfrm>
          <a:prstGeom prst="rect">
            <a:avLst/>
          </a:pr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8">
            <a:extLst>
              <a:ext uri="{FF2B5EF4-FFF2-40B4-BE49-F238E27FC236}">
                <a16:creationId xmlns:a16="http://schemas.microsoft.com/office/drawing/2014/main" id="{E51C95BC-4443-9C82-92A3-012F39EAF8E9}"/>
              </a:ext>
            </a:extLst>
          </p:cNvPr>
          <p:cNvSpPr/>
          <p:nvPr/>
        </p:nvSpPr>
        <p:spPr>
          <a:xfrm>
            <a:off x="0" y="-1650"/>
            <a:ext cx="5039139" cy="963428"/>
          </a:xfrm>
          <a:custGeom>
            <a:avLst/>
            <a:gdLst>
              <a:gd name="connsiteX0" fmla="*/ 0 w 3088646"/>
              <a:gd name="connsiteY0" fmla="*/ 0 h 250722"/>
              <a:gd name="connsiteX1" fmla="*/ 3088646 w 3088646"/>
              <a:gd name="connsiteY1" fmla="*/ 0 h 250722"/>
              <a:gd name="connsiteX2" fmla="*/ 3088646 w 3088646"/>
              <a:gd name="connsiteY2" fmla="*/ 250722 h 250722"/>
              <a:gd name="connsiteX3" fmla="*/ 0 w 3088646"/>
              <a:gd name="connsiteY3" fmla="*/ 250722 h 250722"/>
              <a:gd name="connsiteX4" fmla="*/ 0 w 3088646"/>
              <a:gd name="connsiteY4" fmla="*/ 0 h 250722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3088646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2980512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80512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53479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344486"/>
              <a:gd name="connsiteY0" fmla="*/ 7035 h 257757"/>
              <a:gd name="connsiteX1" fmla="*/ 3344486 w 3344486"/>
              <a:gd name="connsiteY1" fmla="*/ 0 h 257757"/>
              <a:gd name="connsiteX2" fmla="*/ 2953479 w 3344486"/>
              <a:gd name="connsiteY2" fmla="*/ 257757 h 257757"/>
              <a:gd name="connsiteX3" fmla="*/ 0 w 3344486"/>
              <a:gd name="connsiteY3" fmla="*/ 257757 h 257757"/>
              <a:gd name="connsiteX4" fmla="*/ 0 w 3344486"/>
              <a:gd name="connsiteY4" fmla="*/ 7035 h 257757"/>
              <a:gd name="connsiteX0" fmla="*/ 0 w 3344486"/>
              <a:gd name="connsiteY0" fmla="*/ 0 h 250722"/>
              <a:gd name="connsiteX1" fmla="*/ 3344486 w 3344486"/>
              <a:gd name="connsiteY1" fmla="*/ 2780 h 250722"/>
              <a:gd name="connsiteX2" fmla="*/ 2953479 w 3344486"/>
              <a:gd name="connsiteY2" fmla="*/ 250722 h 250722"/>
              <a:gd name="connsiteX3" fmla="*/ 0 w 3344486"/>
              <a:gd name="connsiteY3" fmla="*/ 250722 h 250722"/>
              <a:gd name="connsiteX4" fmla="*/ 0 w 3344486"/>
              <a:gd name="connsiteY4" fmla="*/ 0 h 250722"/>
              <a:gd name="connsiteX0" fmla="*/ 0 w 3347865"/>
              <a:gd name="connsiteY0" fmla="*/ 1233 h 251955"/>
              <a:gd name="connsiteX1" fmla="*/ 3347865 w 3347865"/>
              <a:gd name="connsiteY1" fmla="*/ 0 h 251955"/>
              <a:gd name="connsiteX2" fmla="*/ 2953479 w 3347865"/>
              <a:gd name="connsiteY2" fmla="*/ 251955 h 251955"/>
              <a:gd name="connsiteX3" fmla="*/ 0 w 3347865"/>
              <a:gd name="connsiteY3" fmla="*/ 251955 h 251955"/>
              <a:gd name="connsiteX4" fmla="*/ 0 w 3347865"/>
              <a:gd name="connsiteY4" fmla="*/ 1233 h 251955"/>
              <a:gd name="connsiteX0" fmla="*/ 0 w 3342797"/>
              <a:gd name="connsiteY0" fmla="*/ 430 h 251152"/>
              <a:gd name="connsiteX1" fmla="*/ 3342797 w 3342797"/>
              <a:gd name="connsiteY1" fmla="*/ 0 h 251152"/>
              <a:gd name="connsiteX2" fmla="*/ 2953479 w 3342797"/>
              <a:gd name="connsiteY2" fmla="*/ 251152 h 251152"/>
              <a:gd name="connsiteX3" fmla="*/ 0 w 3342797"/>
              <a:gd name="connsiteY3" fmla="*/ 251152 h 251152"/>
              <a:gd name="connsiteX4" fmla="*/ 0 w 3342797"/>
              <a:gd name="connsiteY4" fmla="*/ 430 h 25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797" h="251152">
                <a:moveTo>
                  <a:pt x="0" y="430"/>
                </a:moveTo>
                <a:lnTo>
                  <a:pt x="3342797" y="0"/>
                </a:lnTo>
                <a:lnTo>
                  <a:pt x="2953479" y="251152"/>
                </a:lnTo>
                <a:lnTo>
                  <a:pt x="0" y="251152"/>
                </a:lnTo>
                <a:lnTo>
                  <a:pt x="0" y="430"/>
                </a:lnTo>
                <a:close/>
              </a:path>
            </a:pathLst>
          </a:cu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7C2B5C5-3C30-5741-F8D5-C122F42DA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6" y="296442"/>
            <a:ext cx="771663" cy="41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36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CC3B2-3F5A-ED7C-2809-86284E8E3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D1D55-58E3-1604-9B84-A39431625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5943599"/>
          </a:xfrm>
          <a:solidFill>
            <a:srgbClr val="1254A2"/>
          </a:solidFill>
        </p:spPr>
        <p:txBody>
          <a:bodyPr wrap="square" lIns="1224000" tIns="3312000" rIns="1224000">
            <a:normAutofit fontScale="90000"/>
          </a:bodyPr>
          <a:lstStyle/>
          <a:p>
            <a:pPr algn="ctr"/>
            <a:r>
              <a:rPr lang="es-E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b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L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BB84FA6-ED4E-AE53-146E-BC20EFD43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15178" y="775251"/>
            <a:ext cx="5544221" cy="200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10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F1601-04EF-FD8C-45B9-0DBAE1DE3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426E4BF-DCFE-1770-22E4-9B751A5AF0F2}"/>
              </a:ext>
            </a:extLst>
          </p:cNvPr>
          <p:cNvSpPr/>
          <p:nvPr/>
        </p:nvSpPr>
        <p:spPr>
          <a:xfrm>
            <a:off x="0" y="6708625"/>
            <a:ext cx="10668001" cy="156792"/>
          </a:xfrm>
          <a:prstGeom prst="rect">
            <a:avLst/>
          </a:prstGeom>
          <a:solidFill>
            <a:srgbClr val="16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9">
            <a:extLst>
              <a:ext uri="{FF2B5EF4-FFF2-40B4-BE49-F238E27FC236}">
                <a16:creationId xmlns:a16="http://schemas.microsoft.com/office/drawing/2014/main" id="{1EB477AA-277A-40C0-5C6D-922E257C8427}"/>
              </a:ext>
            </a:extLst>
          </p:cNvPr>
          <p:cNvSpPr/>
          <p:nvPr/>
        </p:nvSpPr>
        <p:spPr>
          <a:xfrm flipH="1">
            <a:off x="9272057" y="6609053"/>
            <a:ext cx="2919942" cy="256364"/>
          </a:xfrm>
          <a:custGeom>
            <a:avLst/>
            <a:gdLst>
              <a:gd name="connsiteX0" fmla="*/ 0 w 3087329"/>
              <a:gd name="connsiteY0" fmla="*/ 0 h 188554"/>
              <a:gd name="connsiteX1" fmla="*/ 3087329 w 3087329"/>
              <a:gd name="connsiteY1" fmla="*/ 0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10349 w 3087329"/>
              <a:gd name="connsiteY1" fmla="*/ 4916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954594 w 3087329"/>
              <a:gd name="connsiteY1" fmla="*/ 9832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1548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  <a:gd name="connsiteX0" fmla="*/ 0 w 3087329"/>
              <a:gd name="connsiteY0" fmla="*/ 0 h 188554"/>
              <a:gd name="connsiteX1" fmla="*/ 2875555 w 3087329"/>
              <a:gd name="connsiteY1" fmla="*/ 2688 h 188554"/>
              <a:gd name="connsiteX2" fmla="*/ 3087329 w 3087329"/>
              <a:gd name="connsiteY2" fmla="*/ 188554 h 188554"/>
              <a:gd name="connsiteX3" fmla="*/ 0 w 3087329"/>
              <a:gd name="connsiteY3" fmla="*/ 188554 h 188554"/>
              <a:gd name="connsiteX4" fmla="*/ 0 w 3087329"/>
              <a:gd name="connsiteY4" fmla="*/ 0 h 18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7329" h="188554">
                <a:moveTo>
                  <a:pt x="0" y="0"/>
                </a:moveTo>
                <a:lnTo>
                  <a:pt x="2875555" y="2688"/>
                </a:lnTo>
                <a:lnTo>
                  <a:pt x="3087329" y="188554"/>
                </a:lnTo>
                <a:lnTo>
                  <a:pt x="0" y="188554"/>
                </a:lnTo>
                <a:lnTo>
                  <a:pt x="0" y="0"/>
                </a:lnTo>
                <a:close/>
              </a:path>
            </a:pathLst>
          </a:custGeom>
          <a:solidFill>
            <a:srgbClr val="125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CD8F362-DA25-AEDA-6C7D-2FEDE86D384E}"/>
              </a:ext>
            </a:extLst>
          </p:cNvPr>
          <p:cNvSpPr txBox="1"/>
          <p:nvPr/>
        </p:nvSpPr>
        <p:spPr>
          <a:xfrm>
            <a:off x="9385724" y="6626070"/>
            <a:ext cx="2187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kern="900" spc="70" dirty="0">
                <a:solidFill>
                  <a:schemeClr val="bg1"/>
                </a:solidFill>
              </a:rPr>
              <a:t>Instituto de Fomento Pesquero | Chile 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AAB22FC2-2939-27D0-CE47-D0E32EF3F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49" y="6633711"/>
            <a:ext cx="271842" cy="149828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845D938C-B532-5BA0-FBB6-97134ED1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054" y="1408594"/>
            <a:ext cx="6593386" cy="424732"/>
          </a:xfr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S" sz="2400" spc="15" dirty="0">
                <a:solidFill>
                  <a:srgbClr val="085A92"/>
                </a:solidFill>
                <a:latin typeface="+mn-lt"/>
                <a:ea typeface="+mn-ea"/>
              </a:rPr>
              <a:t>Data </a:t>
            </a:r>
            <a:r>
              <a:rPr lang="es-ES" sz="2400" spc="15" dirty="0" err="1">
                <a:solidFill>
                  <a:srgbClr val="085A92"/>
                </a:solidFill>
                <a:latin typeface="+mn-lt"/>
                <a:ea typeface="+mn-ea"/>
              </a:rPr>
              <a:t>sources</a:t>
            </a:r>
            <a:endParaRPr lang="es-ES" sz="2400" spc="15" dirty="0">
              <a:solidFill>
                <a:srgbClr val="085A92"/>
              </a:solidFill>
              <a:latin typeface="+mn-lt"/>
              <a:ea typeface="+mn-ea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18485C80-C720-3DB7-A390-6AD372E5FF2F}"/>
              </a:ext>
            </a:extLst>
          </p:cNvPr>
          <p:cNvSpPr/>
          <p:nvPr/>
        </p:nvSpPr>
        <p:spPr>
          <a:xfrm>
            <a:off x="0" y="2014839"/>
            <a:ext cx="5039139" cy="138499"/>
          </a:xfrm>
          <a:custGeom>
            <a:avLst/>
            <a:gdLst/>
            <a:ahLst/>
            <a:cxnLst/>
            <a:rect l="l" t="t" r="r" b="b"/>
            <a:pathLst>
              <a:path w="6983996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76200">
            <a:solidFill>
              <a:srgbClr val="E6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C6FC44F-DD98-690F-B36F-49EB195E551B}"/>
              </a:ext>
            </a:extLst>
          </p:cNvPr>
          <p:cNvSpPr/>
          <p:nvPr/>
        </p:nvSpPr>
        <p:spPr>
          <a:xfrm>
            <a:off x="3046461" y="781"/>
            <a:ext cx="9144000" cy="478414"/>
          </a:xfrm>
          <a:prstGeom prst="rect">
            <a:avLst/>
          </a:pr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8">
            <a:extLst>
              <a:ext uri="{FF2B5EF4-FFF2-40B4-BE49-F238E27FC236}">
                <a16:creationId xmlns:a16="http://schemas.microsoft.com/office/drawing/2014/main" id="{D95806A2-FC4D-B38C-7E40-F58D6D7AF794}"/>
              </a:ext>
            </a:extLst>
          </p:cNvPr>
          <p:cNvSpPr/>
          <p:nvPr/>
        </p:nvSpPr>
        <p:spPr>
          <a:xfrm>
            <a:off x="0" y="-1650"/>
            <a:ext cx="5039139" cy="963428"/>
          </a:xfrm>
          <a:custGeom>
            <a:avLst/>
            <a:gdLst>
              <a:gd name="connsiteX0" fmla="*/ 0 w 3088646"/>
              <a:gd name="connsiteY0" fmla="*/ 0 h 250722"/>
              <a:gd name="connsiteX1" fmla="*/ 3088646 w 3088646"/>
              <a:gd name="connsiteY1" fmla="*/ 0 h 250722"/>
              <a:gd name="connsiteX2" fmla="*/ 3088646 w 3088646"/>
              <a:gd name="connsiteY2" fmla="*/ 250722 h 250722"/>
              <a:gd name="connsiteX3" fmla="*/ 0 w 3088646"/>
              <a:gd name="connsiteY3" fmla="*/ 250722 h 250722"/>
              <a:gd name="connsiteX4" fmla="*/ 0 w 3088646"/>
              <a:gd name="connsiteY4" fmla="*/ 0 h 250722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3088646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0543"/>
              <a:gd name="connsiteY0" fmla="*/ 4916 h 255638"/>
              <a:gd name="connsiteX1" fmla="*/ 3270543 w 3270543"/>
              <a:gd name="connsiteY1" fmla="*/ 0 h 255638"/>
              <a:gd name="connsiteX2" fmla="*/ 2980512 w 3270543"/>
              <a:gd name="connsiteY2" fmla="*/ 255638 h 255638"/>
              <a:gd name="connsiteX3" fmla="*/ 0 w 3270543"/>
              <a:gd name="connsiteY3" fmla="*/ 255638 h 255638"/>
              <a:gd name="connsiteX4" fmla="*/ 0 w 3270543"/>
              <a:gd name="connsiteY4" fmla="*/ 4916 h 255638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80512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279554"/>
              <a:gd name="connsiteY0" fmla="*/ 7035 h 257757"/>
              <a:gd name="connsiteX1" fmla="*/ 3279554 w 3279554"/>
              <a:gd name="connsiteY1" fmla="*/ 0 h 257757"/>
              <a:gd name="connsiteX2" fmla="*/ 2953479 w 3279554"/>
              <a:gd name="connsiteY2" fmla="*/ 257757 h 257757"/>
              <a:gd name="connsiteX3" fmla="*/ 0 w 3279554"/>
              <a:gd name="connsiteY3" fmla="*/ 257757 h 257757"/>
              <a:gd name="connsiteX4" fmla="*/ 0 w 3279554"/>
              <a:gd name="connsiteY4" fmla="*/ 7035 h 257757"/>
              <a:gd name="connsiteX0" fmla="*/ 0 w 3344486"/>
              <a:gd name="connsiteY0" fmla="*/ 7035 h 257757"/>
              <a:gd name="connsiteX1" fmla="*/ 3344486 w 3344486"/>
              <a:gd name="connsiteY1" fmla="*/ 0 h 257757"/>
              <a:gd name="connsiteX2" fmla="*/ 2953479 w 3344486"/>
              <a:gd name="connsiteY2" fmla="*/ 257757 h 257757"/>
              <a:gd name="connsiteX3" fmla="*/ 0 w 3344486"/>
              <a:gd name="connsiteY3" fmla="*/ 257757 h 257757"/>
              <a:gd name="connsiteX4" fmla="*/ 0 w 3344486"/>
              <a:gd name="connsiteY4" fmla="*/ 7035 h 257757"/>
              <a:gd name="connsiteX0" fmla="*/ 0 w 3344486"/>
              <a:gd name="connsiteY0" fmla="*/ 0 h 250722"/>
              <a:gd name="connsiteX1" fmla="*/ 3344486 w 3344486"/>
              <a:gd name="connsiteY1" fmla="*/ 2780 h 250722"/>
              <a:gd name="connsiteX2" fmla="*/ 2953479 w 3344486"/>
              <a:gd name="connsiteY2" fmla="*/ 250722 h 250722"/>
              <a:gd name="connsiteX3" fmla="*/ 0 w 3344486"/>
              <a:gd name="connsiteY3" fmla="*/ 250722 h 250722"/>
              <a:gd name="connsiteX4" fmla="*/ 0 w 3344486"/>
              <a:gd name="connsiteY4" fmla="*/ 0 h 250722"/>
              <a:gd name="connsiteX0" fmla="*/ 0 w 3347865"/>
              <a:gd name="connsiteY0" fmla="*/ 1233 h 251955"/>
              <a:gd name="connsiteX1" fmla="*/ 3347865 w 3347865"/>
              <a:gd name="connsiteY1" fmla="*/ 0 h 251955"/>
              <a:gd name="connsiteX2" fmla="*/ 2953479 w 3347865"/>
              <a:gd name="connsiteY2" fmla="*/ 251955 h 251955"/>
              <a:gd name="connsiteX3" fmla="*/ 0 w 3347865"/>
              <a:gd name="connsiteY3" fmla="*/ 251955 h 251955"/>
              <a:gd name="connsiteX4" fmla="*/ 0 w 3347865"/>
              <a:gd name="connsiteY4" fmla="*/ 1233 h 251955"/>
              <a:gd name="connsiteX0" fmla="*/ 0 w 3342797"/>
              <a:gd name="connsiteY0" fmla="*/ 430 h 251152"/>
              <a:gd name="connsiteX1" fmla="*/ 3342797 w 3342797"/>
              <a:gd name="connsiteY1" fmla="*/ 0 h 251152"/>
              <a:gd name="connsiteX2" fmla="*/ 2953479 w 3342797"/>
              <a:gd name="connsiteY2" fmla="*/ 251152 h 251152"/>
              <a:gd name="connsiteX3" fmla="*/ 0 w 3342797"/>
              <a:gd name="connsiteY3" fmla="*/ 251152 h 251152"/>
              <a:gd name="connsiteX4" fmla="*/ 0 w 3342797"/>
              <a:gd name="connsiteY4" fmla="*/ 430 h 25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797" h="251152">
                <a:moveTo>
                  <a:pt x="0" y="430"/>
                </a:moveTo>
                <a:lnTo>
                  <a:pt x="3342797" y="0"/>
                </a:lnTo>
                <a:lnTo>
                  <a:pt x="2953479" y="251152"/>
                </a:lnTo>
                <a:lnTo>
                  <a:pt x="0" y="251152"/>
                </a:lnTo>
                <a:lnTo>
                  <a:pt x="0" y="430"/>
                </a:lnTo>
                <a:close/>
              </a:path>
            </a:pathLst>
          </a:custGeom>
          <a:solidFill>
            <a:srgbClr val="125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83F802A-719E-4D66-4B3B-4A204CC79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6" y="296442"/>
            <a:ext cx="771663" cy="4111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08CB4D8-16E5-3F36-7EBF-163ED186F9BE}"/>
              </a:ext>
            </a:extLst>
          </p:cNvPr>
          <p:cNvSpPr txBox="1"/>
          <p:nvPr/>
        </p:nvSpPr>
        <p:spPr>
          <a:xfrm>
            <a:off x="1264315" y="239988"/>
            <a:ext cx="256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err="1">
                <a:solidFill>
                  <a:schemeClr val="bg1"/>
                </a:solidFill>
              </a:rPr>
              <a:t>Methodology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80B55F-AA00-09A2-BBBE-3126492E5F32}"/>
              </a:ext>
            </a:extLst>
          </p:cNvPr>
          <p:cNvSpPr txBox="1"/>
          <p:nvPr/>
        </p:nvSpPr>
        <p:spPr>
          <a:xfrm>
            <a:off x="529872" y="2536552"/>
            <a:ext cx="6190968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Information from surveys conducted with captains in July 2023, to </a:t>
            </a:r>
            <a:r>
              <a:rPr lang="en-US" u="sng" dirty="0"/>
              <a:t>estimate perceived changes</a:t>
            </a:r>
            <a:r>
              <a:rPr lang="en-US" dirty="0"/>
              <a:t> in fleet efficiency, and the period of implementation.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Users were asked to quantify the </a:t>
            </a:r>
            <a:r>
              <a:rPr lang="en-US" u="sng" dirty="0"/>
              <a:t>reduction in search effort</a:t>
            </a:r>
            <a:r>
              <a:rPr lang="en-US" dirty="0"/>
              <a:t> associated with technological advancements, specifically the introduction of satellite oceanographic information and omnidirectional sonars.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BB5F2C4-14E0-FCC1-097B-B699662C14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163" r="12059"/>
          <a:stretch/>
        </p:blipFill>
        <p:spPr>
          <a:xfrm>
            <a:off x="7909575" y="2656851"/>
            <a:ext cx="3968515" cy="323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614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2D0B056278C642B7C89719D0EEC9C4" ma:contentTypeVersion="16" ma:contentTypeDescription="Create a new document." ma:contentTypeScope="" ma:versionID="5cf1b5d8ee76f3f940e9ef462ac35abf">
  <xsd:schema xmlns:xsd="http://www.w3.org/2001/XMLSchema" xmlns:xs="http://www.w3.org/2001/XMLSchema" xmlns:p="http://schemas.microsoft.com/office/2006/metadata/properties" xmlns:ns2="f419981a-ca0a-4e56-9512-575f16b7ea2d" xmlns:ns3="5ce05999-5605-4258-98fc-62ff4522b5fb" targetNamespace="http://schemas.microsoft.com/office/2006/metadata/properties" ma:root="true" ma:fieldsID="c207a257e5f7c064bd2ebcadf102b5ca" ns2:_="" ns3:_="">
    <xsd:import namespace="f419981a-ca0a-4e56-9512-575f16b7ea2d"/>
    <xsd:import namespace="5ce05999-5605-4258-98fc-62ff4522b5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9981a-ca0a-4e56-9512-575f16b7ea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b9d37e6-fe86-4bdd-adb2-3edf8854ae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05999-5605-4258-98fc-62ff4522b5f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1bf55b6-3fbb-48d1-a6d0-018389440e22}" ma:internalName="TaxCatchAll" ma:showField="CatchAllData" ma:web="5ce05999-5605-4258-98fc-62ff4522b5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19981a-ca0a-4e56-9512-575f16b7ea2d">
      <Terms xmlns="http://schemas.microsoft.com/office/infopath/2007/PartnerControls"/>
    </lcf76f155ced4ddcb4097134ff3c332f>
    <TaxCatchAll xmlns="5ce05999-5605-4258-98fc-62ff4522b5fb" xsi:nil="true"/>
  </documentManagement>
</p:properties>
</file>

<file path=customXml/itemProps1.xml><?xml version="1.0" encoding="utf-8"?>
<ds:datastoreItem xmlns:ds="http://schemas.openxmlformats.org/officeDocument/2006/customXml" ds:itemID="{619824C1-2562-4AF8-A706-3DC869944B77}"/>
</file>

<file path=customXml/itemProps2.xml><?xml version="1.0" encoding="utf-8"?>
<ds:datastoreItem xmlns:ds="http://schemas.openxmlformats.org/officeDocument/2006/customXml" ds:itemID="{6171B201-59C4-4630-ABEE-A7ED7D8E954A}"/>
</file>

<file path=customXml/itemProps3.xml><?xml version="1.0" encoding="utf-8"?>
<ds:datastoreItem xmlns:ds="http://schemas.openxmlformats.org/officeDocument/2006/customXml" ds:itemID="{F531559F-7B57-4832-89FD-189377DB90A2}"/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3078</Words>
  <Application>Microsoft Office PowerPoint</Application>
  <PresentationFormat>Panorámica</PresentationFormat>
  <Paragraphs>194</Paragraphs>
  <Slides>22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Wingdings</vt:lpstr>
      <vt:lpstr>Tema de Office</vt:lpstr>
      <vt:lpstr>Presentación de PowerPoint</vt:lpstr>
      <vt:lpstr>Contenido</vt:lpstr>
      <vt:lpstr>Efficiency changes in the central-southern JM fleet</vt:lpstr>
      <vt:lpstr>Chilean fleet efficiency changes</vt:lpstr>
      <vt:lpstr>Effort creep correction in JM assessment</vt:lpstr>
      <vt:lpstr>Exploring alternative efficiency corrections</vt:lpstr>
      <vt:lpstr>Objectives</vt:lpstr>
      <vt:lpstr>Methodology  </vt:lpstr>
      <vt:lpstr>Data sources</vt:lpstr>
      <vt:lpstr>Corrected-CPUE standarization (GLM)</vt:lpstr>
      <vt:lpstr>Presentación de PowerPoint</vt:lpstr>
      <vt:lpstr>Results  </vt:lpstr>
      <vt:lpstr>Correction factors</vt:lpstr>
      <vt:lpstr>Corrected abundance index</vt:lpstr>
      <vt:lpstr>Impact over estimated Biomass</vt:lpstr>
      <vt:lpstr>Impact over estimated Recruitment</vt:lpstr>
      <vt:lpstr>Impact over estimated fishing mortality (F)</vt:lpstr>
      <vt:lpstr>                Discussion </vt:lpstr>
      <vt:lpstr>Parameters and model dynamics</vt:lpstr>
      <vt:lpstr>Integrating user perception data</vt:lpstr>
      <vt:lpstr>Implementing an efficiency change correction on the abundance index of the Chilean fleet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Zenteno</dc:creator>
  <cp:lastModifiedBy>Jose Zenteno</cp:lastModifiedBy>
  <cp:revision>1</cp:revision>
  <dcterms:created xsi:type="dcterms:W3CDTF">2026-05-05T12:37:44Z</dcterms:created>
  <dcterms:modified xsi:type="dcterms:W3CDTF">2026-05-18T19:23:54Z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0x010100812D0B056278C642B7C89719D0EEC9C4</vt:lpwstr>
  </property>
</Properties>
</file>